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3BF22-B52B-4DAD-AC05-880512122E6D}" v="265" dt="2021-02-11T07:52:40.155"/>
    <p1510:client id="{215F5651-96A3-4F88-99D4-D230B93AB583}" v="949" dt="2021-02-11T08:11:41.506"/>
    <p1510:client id="{2DCE8EF8-58F0-43E4-997A-E8CE8C3E83D0}" v="5" dt="2021-02-11T08:21:54.103"/>
    <p1510:client id="{2F1E1938-345E-4AAC-A4B0-2D8CAC3C53A1}" v="158" dt="2021-02-11T09:08:04.313"/>
    <p1510:client id="{3BAD0E96-2C3C-4A1F-BCF0-EDB4795D4348}" v="416" dt="2021-02-11T08:06:30.534"/>
    <p1510:client id="{9598575D-3DA7-4872-9CCC-4E0FF7A2CBCA}" v="4" dt="2021-02-11T07:41:58.107"/>
    <p1510:client id="{98AD42F3-EEAB-D644-B915-AC7359B74A95}" v="3" dt="2021-02-11T07:54:30.738"/>
    <p1510:client id="{A0DC6251-C024-4399-83C6-00FA61FBC909}" v="10" dt="2021-02-11T08:31:02.560"/>
    <p1510:client id="{A63A7D48-3594-4D00-B498-9F6323536CFB}" v="13" dt="2021-02-11T07:41:39.728"/>
    <p1510:client id="{AFE0E94B-6EBD-42B6-AFA5-3A402A44CD9E}" v="450" dt="2021-02-11T08:27:27.204"/>
    <p1510:client id="{B43DA5F3-EEBA-4CD1-91B5-A28B95C76ABF}" v="510" dt="2021-02-11T08:00:07.938"/>
    <p1510:client id="{CB8AAF0A-18CF-4777-B508-792BC404AA9C}" v="41" dt="2021-02-11T08:57:49.123"/>
    <p1510:client id="{CEAF75CA-A50B-482B-B2C4-5FE7052A8623}" v="25" dt="2021-02-11T09:42:52.598"/>
    <p1510:client id="{D60A12AF-0CCD-4176-AE18-A0A55D646B89}" v="409" dt="2021-02-11T08:41:51.606"/>
    <p1510:client id="{EE73E666-1133-4523-A27F-8D128D8FCEA1}" v="1247" dt="2021-02-11T08:41:41.156"/>
    <p1510:client id="{F12B2202-CEED-1E45-A505-5CD8374B1C32}" v="163" dt="2021-02-11T07:51:2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Veselovac" userId="S::kristina.veselovac@skole.hr::31f33d3b-793c-4f5a-b641-33204c8a177e" providerId="AD" clId="Web-{CB8AAF0A-18CF-4777-B508-792BC404AA9C}"/>
    <pc:docChg chg="modSld">
      <pc:chgData name="Kristina Veselovac" userId="S::kristina.veselovac@skole.hr::31f33d3b-793c-4f5a-b641-33204c8a177e" providerId="AD" clId="Web-{CB8AAF0A-18CF-4777-B508-792BC404AA9C}" dt="2021-02-11T08:57:49.123" v="20" actId="20577"/>
      <pc:docMkLst>
        <pc:docMk/>
      </pc:docMkLst>
      <pc:sldChg chg="modSp">
        <pc:chgData name="Kristina Veselovac" userId="S::kristina.veselovac@skole.hr::31f33d3b-793c-4f5a-b641-33204c8a177e" providerId="AD" clId="Web-{CB8AAF0A-18CF-4777-B508-792BC404AA9C}" dt="2021-02-11T08:57:12.856" v="11" actId="1076"/>
        <pc:sldMkLst>
          <pc:docMk/>
          <pc:sldMk cId="488671153" sldId="264"/>
        </pc:sldMkLst>
        <pc:spChg chg="mod">
          <ac:chgData name="Kristina Veselovac" userId="S::kristina.veselovac@skole.hr::31f33d3b-793c-4f5a-b641-33204c8a177e" providerId="AD" clId="Web-{CB8AAF0A-18CF-4777-B508-792BC404AA9C}" dt="2021-02-11T08:57:12.856" v="11" actId="1076"/>
          <ac:spMkLst>
            <pc:docMk/>
            <pc:sldMk cId="488671153" sldId="264"/>
            <ac:spMk id="3" creationId="{9C1CF551-2AB8-4704-AADA-F7359599A1EB}"/>
          </ac:spMkLst>
        </pc:spChg>
      </pc:sldChg>
      <pc:sldChg chg="modSp">
        <pc:chgData name="Kristina Veselovac" userId="S::kristina.veselovac@skole.hr::31f33d3b-793c-4f5a-b641-33204c8a177e" providerId="AD" clId="Web-{CB8AAF0A-18CF-4777-B508-792BC404AA9C}" dt="2021-02-11T08:57:49.123" v="20" actId="20577"/>
        <pc:sldMkLst>
          <pc:docMk/>
          <pc:sldMk cId="3755121725" sldId="266"/>
        </pc:sldMkLst>
        <pc:spChg chg="mod">
          <ac:chgData name="Kristina Veselovac" userId="S::kristina.veselovac@skole.hr::31f33d3b-793c-4f5a-b641-33204c8a177e" providerId="AD" clId="Web-{CB8AAF0A-18CF-4777-B508-792BC404AA9C}" dt="2021-02-11T08:57:49.123" v="20" actId="20577"/>
          <ac:spMkLst>
            <pc:docMk/>
            <pc:sldMk cId="3755121725" sldId="266"/>
            <ac:spMk id="3" creationId="{8BBCEC0E-CF67-4AA1-B7C7-C2612B85CEF3}"/>
          </ac:spMkLst>
        </pc:spChg>
      </pc:sldChg>
    </pc:docChg>
  </pc:docChgLst>
  <pc:docChgLst>
    <pc:chgData name="Stella Tomac" userId="S::stella.tomac1@skole.hr::acab409b-5c61-4f75-8a2a-585b8fa2c046" providerId="AD" clId="Web-{2D416DD5-A380-4C55-A9FA-88A634248112}"/>
    <pc:docChg chg="modSld">
      <pc:chgData name="Stella Tomac" userId="S::stella.tomac1@skole.hr::acab409b-5c61-4f75-8a2a-585b8fa2c046" providerId="AD" clId="Web-{2D416DD5-A380-4C55-A9FA-88A634248112}" dt="2021-02-11T08:25:37.048" v="0"/>
      <pc:docMkLst>
        <pc:docMk/>
      </pc:docMkLst>
      <pc:sldChg chg="addSp delSp modSp">
        <pc:chgData name="Stella Tomac" userId="S::stella.tomac1@skole.hr::acab409b-5c61-4f75-8a2a-585b8fa2c046" providerId="AD" clId="Web-{2D416DD5-A380-4C55-A9FA-88A634248112}" dt="2021-02-11T08:25:37.048" v="0"/>
        <pc:sldMkLst>
          <pc:docMk/>
          <pc:sldMk cId="2079384960" sldId="263"/>
        </pc:sldMkLst>
        <pc:spChg chg="mod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2" creationId="{C46AF77F-A952-4BF2-83D6-41B31AD01214}"/>
          </ac:spMkLst>
        </pc:spChg>
        <pc:spChg chg="mod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3" creationId="{28ACD73B-5BD1-4FFB-954B-5A3803C4C8CF}"/>
          </ac:spMkLst>
        </pc:spChg>
        <pc:spChg chg="del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8" creationId="{09588DA8-065E-4F6F-8EFD-43104AB2E0CF}"/>
          </ac:spMkLst>
        </pc:spChg>
        <pc:spChg chg="del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10" creationId="{C4285719-470E-454C-AF62-8323075F1F5B}"/>
          </ac:spMkLst>
        </pc:spChg>
        <pc:spChg chg="del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12" creationId="{CD9FE4EF-C4D8-49A0-B2FF-81D8DB7D8A24}"/>
          </ac:spMkLst>
        </pc:spChg>
        <pc:spChg chg="del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14" creationId="{4300840D-0A0B-4512-BACA-B439D5B9C57C}"/>
          </ac:spMkLst>
        </pc:spChg>
        <pc:spChg chg="del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16" creationId="{D2B78728-A580-49A7-84F9-6EF6F583ADE0}"/>
          </ac:spMkLst>
        </pc:spChg>
        <pc:spChg chg="del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18" creationId="{38FAA1A1-D861-433F-88FA-1E9D6FD31D11}"/>
          </ac:spMkLst>
        </pc:spChg>
        <pc:spChg chg="del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20" creationId="{8D71EDA1-87BF-4D5D-AB79-F346FD19278A}"/>
          </ac:spMkLst>
        </pc:spChg>
        <pc:spChg chg="add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25" creationId="{777A147A-9ED8-46B4-8660-1B3C2AA880B5}"/>
          </ac:spMkLst>
        </pc:spChg>
        <pc:spChg chg="add">
          <ac:chgData name="Stella Tomac" userId="S::stella.tomac1@skole.hr::acab409b-5c61-4f75-8a2a-585b8fa2c046" providerId="AD" clId="Web-{2D416DD5-A380-4C55-A9FA-88A634248112}" dt="2021-02-11T08:25:37.048" v="0"/>
          <ac:spMkLst>
            <pc:docMk/>
            <pc:sldMk cId="2079384960" sldId="263"/>
            <ac:spMk id="27" creationId="{5D6C15A0-C087-4593-8414-2B4EC1CDC3DE}"/>
          </ac:spMkLst>
        </pc:spChg>
      </pc:sldChg>
    </pc:docChg>
  </pc:docChgLst>
  <pc:docChgLst>
    <pc:chgData name="Ana Perković" userId="S::ana.perkovic21@skole.hr::5b3c282f-bc26-4199-91d1-179da7829509" providerId="AD" clId="Web-{AFE0E94B-6EBD-42B6-AFA5-3A402A44CD9E}"/>
    <pc:docChg chg="modSld">
      <pc:chgData name="Ana Perković" userId="S::ana.perkovic21@skole.hr::5b3c282f-bc26-4199-91d1-179da7829509" providerId="AD" clId="Web-{AFE0E94B-6EBD-42B6-AFA5-3A402A44CD9E}" dt="2021-02-11T08:27:32.376" v="220"/>
      <pc:docMkLst>
        <pc:docMk/>
      </pc:docMkLst>
      <pc:sldChg chg="addSp delSp modSp mod setBg">
        <pc:chgData name="Ana Perković" userId="S::ana.perkovic21@skole.hr::5b3c282f-bc26-4199-91d1-179da7829509" providerId="AD" clId="Web-{AFE0E94B-6EBD-42B6-AFA5-3A402A44CD9E}" dt="2021-02-11T08:27:32.376" v="220"/>
        <pc:sldMkLst>
          <pc:docMk/>
          <pc:sldMk cId="3071265997" sldId="261"/>
        </pc:sldMkLst>
        <pc:spChg chg="mod">
          <ac:chgData name="Ana Perković" userId="S::ana.perkovic21@skole.hr::5b3c282f-bc26-4199-91d1-179da7829509" providerId="AD" clId="Web-{AFE0E94B-6EBD-42B6-AFA5-3A402A44CD9E}" dt="2021-02-11T08:27:32.376" v="220"/>
          <ac:spMkLst>
            <pc:docMk/>
            <pc:sldMk cId="3071265997" sldId="261"/>
            <ac:spMk id="2" creationId="{159F380B-FBD1-464F-8C3B-83957A0D8388}"/>
          </ac:spMkLst>
        </pc:spChg>
        <pc:spChg chg="mod">
          <ac:chgData name="Ana Perković" userId="S::ana.perkovic21@skole.hr::5b3c282f-bc26-4199-91d1-179da7829509" providerId="AD" clId="Web-{AFE0E94B-6EBD-42B6-AFA5-3A402A44CD9E}" dt="2021-02-11T08:27:32.376" v="220"/>
          <ac:spMkLst>
            <pc:docMk/>
            <pc:sldMk cId="3071265997" sldId="261"/>
            <ac:spMk id="3" creationId="{44F9D90A-79AD-4612-B3F4-BDAF6B6E7EEE}"/>
          </ac:spMkLst>
        </pc:spChg>
        <pc:spChg chg="add">
          <ac:chgData name="Ana Perković" userId="S::ana.perkovic21@skole.hr::5b3c282f-bc26-4199-91d1-179da7829509" providerId="AD" clId="Web-{AFE0E94B-6EBD-42B6-AFA5-3A402A44CD9E}" dt="2021-02-11T08:27:32.376" v="220"/>
          <ac:spMkLst>
            <pc:docMk/>
            <pc:sldMk cId="3071265997" sldId="261"/>
            <ac:spMk id="8" creationId="{907EF6B7-1338-4443-8C46-6A318D952DFD}"/>
          </ac:spMkLst>
        </pc:spChg>
        <pc:spChg chg="add">
          <ac:chgData name="Ana Perković" userId="S::ana.perkovic21@skole.hr::5b3c282f-bc26-4199-91d1-179da7829509" providerId="AD" clId="Web-{AFE0E94B-6EBD-42B6-AFA5-3A402A44CD9E}" dt="2021-02-11T08:27:32.376" v="220"/>
          <ac:spMkLst>
            <pc:docMk/>
            <pc:sldMk cId="3071265997" sldId="261"/>
            <ac:spMk id="10" creationId="{DAAE4CDD-124C-4DCF-9584-B6033B545DD5}"/>
          </ac:spMkLst>
        </pc:spChg>
        <pc:spChg chg="add">
          <ac:chgData name="Ana Perković" userId="S::ana.perkovic21@skole.hr::5b3c282f-bc26-4199-91d1-179da7829509" providerId="AD" clId="Web-{AFE0E94B-6EBD-42B6-AFA5-3A402A44CD9E}" dt="2021-02-11T08:27:32.376" v="220"/>
          <ac:spMkLst>
            <pc:docMk/>
            <pc:sldMk cId="3071265997" sldId="261"/>
            <ac:spMk id="12" creationId="{081E4A58-353D-44AE-B2FC-2A74E2E400F7}"/>
          </ac:spMkLst>
        </pc:spChg>
        <pc:picChg chg="add del mod">
          <ac:chgData name="Ana Perković" userId="S::ana.perkovic21@skole.hr::5b3c282f-bc26-4199-91d1-179da7829509" providerId="AD" clId="Web-{AFE0E94B-6EBD-42B6-AFA5-3A402A44CD9E}" dt="2021-02-11T08:27:27.204" v="219"/>
          <ac:picMkLst>
            <pc:docMk/>
            <pc:sldMk cId="3071265997" sldId="261"/>
            <ac:picMk id="4" creationId="{3D443EB4-1D96-4981-805B-4F030C58812A}"/>
          </ac:picMkLst>
        </pc:picChg>
      </pc:sldChg>
    </pc:docChg>
  </pc:docChgLst>
  <pc:docChgLst>
    <pc:chgData name="Ema Čmelak" userId="S::ema.cmelak@skole.hr::d9ec64cb-7632-470f-afa8-d2d7a06dcbf7" providerId="AD" clId="Web-{2F1E1938-345E-4AAC-A4B0-2D8CAC3C53A1}"/>
    <pc:docChg chg="addSld modSld">
      <pc:chgData name="Ema Čmelak" userId="S::ema.cmelak@skole.hr::d9ec64cb-7632-470f-afa8-d2d7a06dcbf7" providerId="AD" clId="Web-{2F1E1938-345E-4AAC-A4B0-2D8CAC3C53A1}" dt="2021-02-11T09:08:04.313" v="101" actId="1076"/>
      <pc:docMkLst>
        <pc:docMk/>
      </pc:docMkLst>
      <pc:sldChg chg="addSp delSp modSp new mod setBg setClrOvrMap">
        <pc:chgData name="Ema Čmelak" userId="S::ema.cmelak@skole.hr::d9ec64cb-7632-470f-afa8-d2d7a06dcbf7" providerId="AD" clId="Web-{2F1E1938-345E-4AAC-A4B0-2D8CAC3C53A1}" dt="2021-02-11T09:08:04.313" v="101" actId="1076"/>
        <pc:sldMkLst>
          <pc:docMk/>
          <pc:sldMk cId="839980859" sldId="267"/>
        </pc:sldMkLst>
        <pc:spChg chg="mo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2" creationId="{33F2FFA3-CAD3-4E99-8443-328C4CE79D02}"/>
          </ac:spMkLst>
        </pc:spChg>
        <pc:spChg chg="mod or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3" creationId="{EE73E275-EF1D-41D0-962F-F894E2698ABD}"/>
          </ac:spMkLst>
        </pc:spChg>
        <pc:spChg chg="add del">
          <ac:chgData name="Ema Čmelak" userId="S::ema.cmelak@skole.hr::d9ec64cb-7632-470f-afa8-d2d7a06dcbf7" providerId="AD" clId="Web-{2F1E1938-345E-4AAC-A4B0-2D8CAC3C53A1}" dt="2021-02-11T09:03:42.778" v="22"/>
          <ac:spMkLst>
            <pc:docMk/>
            <pc:sldMk cId="839980859" sldId="267"/>
            <ac:spMk id="6" creationId="{F4C0B10B-D2C4-4A54-AFAD-3D27DF88BB37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8" creationId="{4EDB2B02-86A2-46F5-A4BE-B7D9B10411D6}"/>
          </ac:spMkLst>
        </pc:spChg>
        <pc:spChg chg="add del">
          <ac:chgData name="Ema Čmelak" userId="S::ema.cmelak@skole.hr::d9ec64cb-7632-470f-afa8-d2d7a06dcbf7" providerId="AD" clId="Web-{2F1E1938-345E-4AAC-A4B0-2D8CAC3C53A1}" dt="2021-02-11T09:03:18.059" v="15"/>
          <ac:spMkLst>
            <pc:docMk/>
            <pc:sldMk cId="839980859" sldId="267"/>
            <ac:spMk id="9" creationId="{C3896A03-3945-419A-B66B-4EE266EDD152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10" creationId="{07322A9E-F1EC-405E-8971-BA906EFFCCB8}"/>
          </ac:spMkLst>
        </pc:spChg>
        <pc:spChg chg="add del">
          <ac:chgData name="Ema Čmelak" userId="S::ema.cmelak@skole.hr::d9ec64cb-7632-470f-afa8-d2d7a06dcbf7" providerId="AD" clId="Web-{2F1E1938-345E-4AAC-A4B0-2D8CAC3C53A1}" dt="2021-02-11T09:03:18.059" v="15"/>
          <ac:spMkLst>
            <pc:docMk/>
            <pc:sldMk cId="839980859" sldId="267"/>
            <ac:spMk id="11" creationId="{B34F5AD2-EDBD-4BBD-A55C-EAFFD0C7097A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12" creationId="{A5704422-1118-4FD1-95AD-29A064EB80D9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6.687" v="83"/>
          <ac:spMkLst>
            <pc:docMk/>
            <pc:sldMk cId="839980859" sldId="267"/>
            <ac:spMk id="13" creationId="{E49CC64F-7275-4E33-961B-0C5CDC439875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14" creationId="{A88B2AAA-B805-498E-A9E6-98B885855498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15" creationId="{07322A9E-F1EC-405E-8971-BA906EFFCCB8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16" creationId="{9B8051E0-19D7-43E1-BFD9-E6DBFEB3A3F1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17" creationId="{A5704422-1118-4FD1-95AD-29A064EB80D9}"/>
          </ac:spMkLst>
        </pc:spChg>
        <pc:spChg chg="add del">
          <ac:chgData name="Ema Čmelak" userId="S::ema.cmelak@skole.hr::d9ec64cb-7632-470f-afa8-d2d7a06dcbf7" providerId="AD" clId="Web-{2F1E1938-345E-4AAC-A4B0-2D8CAC3C53A1}" dt="2021-02-11T09:03:42.762" v="21"/>
          <ac:spMkLst>
            <pc:docMk/>
            <pc:sldMk cId="839980859" sldId="267"/>
            <ac:spMk id="18" creationId="{F4C0B10B-D2C4-4A54-AFAD-3D27DF88BB37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20" creationId="{43954639-FB5D-41F4-9560-6F6DFE778425}"/>
          </ac:spMkLst>
        </pc:spChg>
        <pc:spChg chg="add del">
          <ac:chgData name="Ema Čmelak" userId="S::ema.cmelak@skole.hr::d9ec64cb-7632-470f-afa8-d2d7a06dcbf7" providerId="AD" clId="Web-{2F1E1938-345E-4AAC-A4B0-2D8CAC3C53A1}" dt="2021-02-11T09:03:34.512" v="19"/>
          <ac:spMkLst>
            <pc:docMk/>
            <pc:sldMk cId="839980859" sldId="267"/>
            <ac:spMk id="21" creationId="{C1DD1A8A-57D5-4A81-AD04-532B043C5611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22" creationId="{E898931C-0323-41FA-A036-20F818B1FF81}"/>
          </ac:spMkLst>
        </pc:spChg>
        <pc:spChg chg="add del">
          <ac:chgData name="Ema Čmelak" userId="S::ema.cmelak@skole.hr::d9ec64cb-7632-470f-afa8-d2d7a06dcbf7" providerId="AD" clId="Web-{2F1E1938-345E-4AAC-A4B0-2D8CAC3C53A1}" dt="2021-02-11T09:03:34.512" v="19"/>
          <ac:spMkLst>
            <pc:docMk/>
            <pc:sldMk cId="839980859" sldId="267"/>
            <ac:spMk id="23" creationId="{007891EC-4501-44ED-A8C8-B11B6DB767AB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24" creationId="{89AFE9DD-0792-4B98-B4EB-97ACA17E6AA8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25" creationId="{A88B2AAA-B805-498E-A9E6-98B885855498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26" creationId="{3981F5C4-9AE1-404E-AF44-A4E6DB374F9D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27" creationId="{9B8051E0-19D7-43E1-BFD9-E6DBFEB3A3F1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28" creationId="{763C1781-8726-4FAC-8C45-FF40376BE409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29" creationId="{4EDB2B02-86A2-46F5-A4BE-B7D9B10411D6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30" creationId="{301491B5-56C7-43DC-A3D9-861EECCA056A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31" creationId="{43954639-FB5D-41F4-9560-6F6DFE778425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32" creationId="{237E2353-22DF-46E0-A200-FB30F8F394E2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33" creationId="{E898931C-0323-41FA-A036-20F818B1FF81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34" creationId="{DD6138DB-057B-45F7-A5F4-E7BFDA20D02C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35" creationId="{89AFE9DD-0792-4B98-B4EB-97ACA17E6AA8}"/>
          </ac:spMkLst>
        </pc:spChg>
        <pc:spChg chg="add del">
          <ac:chgData name="Ema Čmelak" userId="S::ema.cmelak@skole.hr::d9ec64cb-7632-470f-afa8-d2d7a06dcbf7" providerId="AD" clId="Web-{2F1E1938-345E-4AAC-A4B0-2D8CAC3C53A1}" dt="2021-02-11T09:06:50.187" v="81"/>
          <ac:spMkLst>
            <pc:docMk/>
            <pc:sldMk cId="839980859" sldId="267"/>
            <ac:spMk id="36" creationId="{79A54AB1-B64F-4843-BFAB-81CB74E66B65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37" creationId="{3981F5C4-9AE1-404E-AF44-A4E6DB374F9D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38" creationId="{763C1781-8726-4FAC-8C45-FF40376BE409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39" creationId="{301491B5-56C7-43DC-A3D9-861EECCA056A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40" creationId="{237E2353-22DF-46E0-A200-FB30F8F394E2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41" creationId="{DD6138DB-057B-45F7-A5F4-E7BFDA20D02C}"/>
          </ac:spMkLst>
        </pc:spChg>
        <pc:spChg chg="add">
          <ac:chgData name="Ema Čmelak" userId="S::ema.cmelak@skole.hr::d9ec64cb-7632-470f-afa8-d2d7a06dcbf7" providerId="AD" clId="Web-{2F1E1938-345E-4AAC-A4B0-2D8CAC3C53A1}" dt="2021-02-11T09:06:56.718" v="84"/>
          <ac:spMkLst>
            <pc:docMk/>
            <pc:sldMk cId="839980859" sldId="267"/>
            <ac:spMk id="42" creationId="{79A54AB1-B64F-4843-BFAB-81CB74E66B65}"/>
          </ac:spMkLst>
        </pc:spChg>
        <pc:grpChg chg="add del">
          <ac:chgData name="Ema Čmelak" userId="S::ema.cmelak@skole.hr::d9ec64cb-7632-470f-afa8-d2d7a06dcbf7" providerId="AD" clId="Web-{2F1E1938-345E-4AAC-A4B0-2D8CAC3C53A1}" dt="2021-02-11T09:03:42.778" v="22"/>
          <ac:grpSpMkLst>
            <pc:docMk/>
            <pc:sldMk cId="839980859" sldId="267"/>
            <ac:grpSpMk id="7" creationId="{B6BADB90-C74B-40D6-86DC-503F65FCE8DC}"/>
          </ac:grpSpMkLst>
        </pc:grpChg>
        <pc:grpChg chg="add del">
          <ac:chgData name="Ema Čmelak" userId="S::ema.cmelak@skole.hr::d9ec64cb-7632-470f-afa8-d2d7a06dcbf7" providerId="AD" clId="Web-{2F1E1938-345E-4AAC-A4B0-2D8CAC3C53A1}" dt="2021-02-11T09:03:42.762" v="21"/>
          <ac:grpSpMkLst>
            <pc:docMk/>
            <pc:sldMk cId="839980859" sldId="267"/>
            <ac:grpSpMk id="19" creationId="{B6BADB90-C74B-40D6-86DC-503F65FCE8DC}"/>
          </ac:grpSpMkLst>
        </pc:grpChg>
        <pc:picChg chg="add del mod ord">
          <ac:chgData name="Ema Čmelak" userId="S::ema.cmelak@skole.hr::d9ec64cb-7632-470f-afa8-d2d7a06dcbf7" providerId="AD" clId="Web-{2F1E1938-345E-4AAC-A4B0-2D8CAC3C53A1}" dt="2021-02-11T09:06:36.280" v="78"/>
          <ac:picMkLst>
            <pc:docMk/>
            <pc:sldMk cId="839980859" sldId="267"/>
            <ac:picMk id="4" creationId="{B7BF935C-53C4-48C1-9BC6-BE71174697CE}"/>
          </ac:picMkLst>
        </pc:picChg>
        <pc:picChg chg="add mod">
          <ac:chgData name="Ema Čmelak" userId="S::ema.cmelak@skole.hr::d9ec64cb-7632-470f-afa8-d2d7a06dcbf7" providerId="AD" clId="Web-{2F1E1938-345E-4AAC-A4B0-2D8CAC3C53A1}" dt="2021-02-11T09:08:04.313" v="101" actId="1076"/>
          <ac:picMkLst>
            <pc:docMk/>
            <pc:sldMk cId="839980859" sldId="267"/>
            <ac:picMk id="5" creationId="{79700BC0-D138-460D-8558-76C7D6F92D0B}"/>
          </ac:picMkLst>
        </pc:picChg>
      </pc:sldChg>
    </pc:docChg>
  </pc:docChgLst>
  <pc:docChgLst>
    <pc:chgData name="Stella Tomac" userId="S::stella.tomac1@skole.hr::acab409b-5c61-4f75-8a2a-585b8fa2c046" providerId="AD" clId="Web-{1CF3BF22-B52B-4DAD-AC05-880512122E6D}"/>
    <pc:docChg chg="addSld modSld">
      <pc:chgData name="Stella Tomac" userId="S::stella.tomac1@skole.hr::acab409b-5c61-4f75-8a2a-585b8fa2c046" providerId="AD" clId="Web-{1CF3BF22-B52B-4DAD-AC05-880512122E6D}" dt="2021-02-11T08:09:50.180" v="119"/>
      <pc:docMkLst>
        <pc:docMk/>
      </pc:docMkLst>
      <pc:sldChg chg="addSp modSp new mod setBg">
        <pc:chgData name="Stella Tomac" userId="S::stella.tomac1@skole.hr::acab409b-5c61-4f75-8a2a-585b8fa2c046" providerId="AD" clId="Web-{1CF3BF22-B52B-4DAD-AC05-880512122E6D}" dt="2021-02-11T08:09:50.180" v="119"/>
        <pc:sldMkLst>
          <pc:docMk/>
          <pc:sldMk cId="2079384960" sldId="263"/>
        </pc:sldMkLst>
        <pc:spChg chg="mo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2" creationId="{C46AF77F-A952-4BF2-83D6-41B31AD01214}"/>
          </ac:spMkLst>
        </pc:spChg>
        <pc:spChg chg="mo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3" creationId="{28ACD73B-5BD1-4FFB-954B-5A3803C4C8CF}"/>
          </ac:spMkLst>
        </pc:spChg>
        <pc:spChg chg="ad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8" creationId="{09588DA8-065E-4F6F-8EFD-43104AB2E0CF}"/>
          </ac:spMkLst>
        </pc:spChg>
        <pc:spChg chg="ad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10" creationId="{C4285719-470E-454C-AF62-8323075F1F5B}"/>
          </ac:spMkLst>
        </pc:spChg>
        <pc:spChg chg="ad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12" creationId="{CD9FE4EF-C4D8-49A0-B2FF-81D8DB7D8A24}"/>
          </ac:spMkLst>
        </pc:spChg>
        <pc:spChg chg="ad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14" creationId="{4300840D-0A0B-4512-BACA-B439D5B9C57C}"/>
          </ac:spMkLst>
        </pc:spChg>
        <pc:spChg chg="ad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16" creationId="{D2B78728-A580-49A7-84F9-6EF6F583ADE0}"/>
          </ac:spMkLst>
        </pc:spChg>
        <pc:spChg chg="ad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18" creationId="{38FAA1A1-D861-433F-88FA-1E9D6FD31D11}"/>
          </ac:spMkLst>
        </pc:spChg>
        <pc:spChg chg="add">
          <ac:chgData name="Stella Tomac" userId="S::stella.tomac1@skole.hr::acab409b-5c61-4f75-8a2a-585b8fa2c046" providerId="AD" clId="Web-{1CF3BF22-B52B-4DAD-AC05-880512122E6D}" dt="2021-02-11T08:09:50.180" v="119"/>
          <ac:spMkLst>
            <pc:docMk/>
            <pc:sldMk cId="2079384960" sldId="263"/>
            <ac:spMk id="20" creationId="{8D71EDA1-87BF-4D5D-AB79-F346FD19278A}"/>
          </ac:spMkLst>
        </pc:spChg>
      </pc:sldChg>
    </pc:docChg>
  </pc:docChgLst>
  <pc:docChgLst>
    <pc:chgData name="Ana Sić" userId="S::ana.sic@skole.hr::bfec7c4f-4789-407e-99ad-318e29a3cdbf" providerId="AD" clId="Web-{215F5651-96A3-4F88-99D4-D230B93AB583}"/>
    <pc:docChg chg="addSld delSld modSld">
      <pc:chgData name="Ana Sić" userId="S::ana.sic@skole.hr::bfec7c4f-4789-407e-99ad-318e29a3cdbf" providerId="AD" clId="Web-{215F5651-96A3-4F88-99D4-D230B93AB583}" dt="2021-02-11T08:11:41.506" v="469" actId="20577"/>
      <pc:docMkLst>
        <pc:docMk/>
      </pc:docMkLst>
      <pc:sldChg chg="addSp delSp modSp mod setBg">
        <pc:chgData name="Ana Sić" userId="S::ana.sic@skole.hr::bfec7c4f-4789-407e-99ad-318e29a3cdbf" providerId="AD" clId="Web-{215F5651-96A3-4F88-99D4-D230B93AB583}" dt="2021-02-11T07:46:55.989" v="31"/>
        <pc:sldMkLst>
          <pc:docMk/>
          <pc:sldMk cId="109857222" sldId="256"/>
        </pc:sldMkLst>
        <pc:spChg chg="mod ord">
          <ac:chgData name="Ana Sić" userId="S::ana.sic@skole.hr::bfec7c4f-4789-407e-99ad-318e29a3cdbf" providerId="AD" clId="Web-{215F5651-96A3-4F88-99D4-D230B93AB583}" dt="2021-02-11T07:43:15.125" v="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na Sić" userId="S::ana.sic@skole.hr::bfec7c4f-4789-407e-99ad-318e29a3cdbf" providerId="AD" clId="Web-{215F5651-96A3-4F88-99D4-D230B93AB583}" dt="2021-02-11T07:43:15.125" v="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na Sić" userId="S::ana.sic@skole.hr::bfec7c4f-4789-407e-99ad-318e29a3cdbf" providerId="AD" clId="Web-{215F5651-96A3-4F88-99D4-D230B93AB583}" dt="2021-02-11T07:42:57.781" v="3"/>
          <ac:spMkLst>
            <pc:docMk/>
            <pc:sldMk cId="109857222" sldId="256"/>
            <ac:spMk id="5" creationId="{6DDA8CE9-E0A6-4FF2-823D-D08607606DC2}"/>
          </ac:spMkLst>
        </pc:spChg>
        <pc:spChg chg="add del">
          <ac:chgData name="Ana Sić" userId="S::ana.sic@skole.hr::bfec7c4f-4789-407e-99ad-318e29a3cdbf" providerId="AD" clId="Web-{215F5651-96A3-4F88-99D4-D230B93AB583}" dt="2021-02-11T07:42:57.781" v="3"/>
          <ac:spMkLst>
            <pc:docMk/>
            <pc:sldMk cId="109857222" sldId="256"/>
            <ac:spMk id="6" creationId="{11195564-33B9-434B-9641-764F5905A56F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8" creationId="{88294908-8B00-4F58-BBBA-20F71A40AA9E}"/>
          </ac:spMkLst>
        </pc:spChg>
        <pc:spChg chg="add del">
          <ac:chgData name="Ana Sić" userId="S::ana.sic@skole.hr::bfec7c4f-4789-407e-99ad-318e29a3cdbf" providerId="AD" clId="Web-{215F5651-96A3-4F88-99D4-D230B93AB583}" dt="2021-02-11T07:43:15.109" v="5"/>
          <ac:spMkLst>
            <pc:docMk/>
            <pc:sldMk cId="109857222" sldId="256"/>
            <ac:spMk id="9" creationId="{A8DB9CD9-59B1-4D73-BC4C-98796A48EF9B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10" creationId="{4364C879-1404-4203-8E9D-CC5DE0A621A2}"/>
          </ac:spMkLst>
        </pc:spChg>
        <pc:spChg chg="add del">
          <ac:chgData name="Ana Sić" userId="S::ana.sic@skole.hr::bfec7c4f-4789-407e-99ad-318e29a3cdbf" providerId="AD" clId="Web-{215F5651-96A3-4F88-99D4-D230B93AB583}" dt="2021-02-11T07:43:15.109" v="5"/>
          <ac:spMkLst>
            <pc:docMk/>
            <pc:sldMk cId="109857222" sldId="256"/>
            <ac:spMk id="11" creationId="{8874A6A9-41FF-4E33-AFA8-F9F81436A59E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12" creationId="{84617302-4B0D-4351-A6BB-6F0930D943AC}"/>
          </ac:spMkLst>
        </pc:spChg>
        <pc:spChg chg="add">
          <ac:chgData name="Ana Sić" userId="S::ana.sic@skole.hr::bfec7c4f-4789-407e-99ad-318e29a3cdbf" providerId="AD" clId="Web-{215F5651-96A3-4F88-99D4-D230B93AB583}" dt="2021-02-11T07:43:15.125" v="6"/>
          <ac:spMkLst>
            <pc:docMk/>
            <pc:sldMk cId="109857222" sldId="256"/>
            <ac:spMk id="13" creationId="{23962611-DFD5-4092-AAFD-559E3DFCE2C9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14" creationId="{DA2C7802-C2E0-4218-8F89-8DD7CCD2CD1C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16" creationId="{A6D7111A-21E5-4EE9-8A78-10E5530F0116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18" creationId="{A3969E80-A77B-49FC-9122-D89AFD5EE118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20" creationId="{1849CA57-76BD-4CF2-80BA-D7A46A01B7B1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22" creationId="{35E9085E-E730-4768-83D4-6CB7E9897153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24" creationId="{973272FE-A474-4CAE-8CA2-BCC8B476C3F4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26" creationId="{E07981EA-05A6-437C-88D7-B377B92B031D}"/>
          </ac:spMkLst>
        </pc:spChg>
        <pc:spChg chg="add del">
          <ac:chgData name="Ana Sić" userId="S::ana.sic@skole.hr::bfec7c4f-4789-407e-99ad-318e29a3cdbf" providerId="AD" clId="Web-{215F5651-96A3-4F88-99D4-D230B93AB583}" dt="2021-02-11T07:42:52.577" v="1"/>
          <ac:spMkLst>
            <pc:docMk/>
            <pc:sldMk cId="109857222" sldId="256"/>
            <ac:spMk id="28" creationId="{15E3C750-986E-4769-B1AE-49289FBEE757}"/>
          </ac:spMkLst>
        </pc:spChg>
        <pc:spChg chg="add del mod">
          <ac:chgData name="Ana Sić" userId="S::ana.sic@skole.hr::bfec7c4f-4789-407e-99ad-318e29a3cdbf" providerId="AD" clId="Web-{215F5651-96A3-4F88-99D4-D230B93AB583}" dt="2021-02-11T07:46:55.989" v="30"/>
          <ac:spMkLst>
            <pc:docMk/>
            <pc:sldMk cId="109857222" sldId="256"/>
            <ac:spMk id="30" creationId="{3A8F6BAD-6B77-407C-878B-A762DD4864F6}"/>
          </ac:spMkLst>
        </pc:spChg>
        <pc:grpChg chg="add del">
          <ac:chgData name="Ana Sić" userId="S::ana.sic@skole.hr::bfec7c4f-4789-407e-99ad-318e29a3cdbf" providerId="AD" clId="Web-{215F5651-96A3-4F88-99D4-D230B93AB583}" dt="2021-02-11T07:42:57.781" v="3"/>
          <ac:grpSpMkLst>
            <pc:docMk/>
            <pc:sldMk cId="109857222" sldId="256"/>
            <ac:grpSpMk id="7" creationId="{1D18C537-E336-47C4-836B-C342A230F8F3}"/>
          </ac:grpSpMkLst>
        </pc:grpChg>
        <pc:grpChg chg="add del">
          <ac:chgData name="Ana Sić" userId="S::ana.sic@skole.hr::bfec7c4f-4789-407e-99ad-318e29a3cdbf" providerId="AD" clId="Web-{215F5651-96A3-4F88-99D4-D230B93AB583}" dt="2021-02-11T07:42:57.781" v="3"/>
          <ac:grpSpMkLst>
            <pc:docMk/>
            <pc:sldMk cId="109857222" sldId="256"/>
            <ac:grpSpMk id="17" creationId="{5A1259D8-0C3A-4069-A22F-537BBBB61A9C}"/>
          </ac:grpSpMkLst>
        </pc:grpChg>
        <pc:grpChg chg="add del">
          <ac:chgData name="Ana Sić" userId="S::ana.sic@skole.hr::bfec7c4f-4789-407e-99ad-318e29a3cdbf" providerId="AD" clId="Web-{215F5651-96A3-4F88-99D4-D230B93AB583}" dt="2021-02-11T07:43:15.109" v="5"/>
          <ac:grpSpMkLst>
            <pc:docMk/>
            <pc:sldMk cId="109857222" sldId="256"/>
            <ac:grpSpMk id="21" creationId="{721D730E-1F97-4071-B143-B05E6D2599BC}"/>
          </ac:grpSpMkLst>
        </pc:grpChg>
        <pc:picChg chg="add del mod">
          <ac:chgData name="Ana Sić" userId="S::ana.sic@skole.hr::bfec7c4f-4789-407e-99ad-318e29a3cdbf" providerId="AD" clId="Web-{215F5651-96A3-4F88-99D4-D230B93AB583}" dt="2021-02-11T07:46:55.989" v="31"/>
          <ac:picMkLst>
            <pc:docMk/>
            <pc:sldMk cId="109857222" sldId="256"/>
            <ac:picMk id="4" creationId="{B6A36AC0-1D9A-41A3-8A95-C9AE522FE737}"/>
          </ac:picMkLst>
        </pc:picChg>
        <pc:picChg chg="add">
          <ac:chgData name="Ana Sić" userId="S::ana.sic@skole.hr::bfec7c4f-4789-407e-99ad-318e29a3cdbf" providerId="AD" clId="Web-{215F5651-96A3-4F88-99D4-D230B93AB583}" dt="2021-02-11T07:43:15.125" v="6"/>
          <ac:picMkLst>
            <pc:docMk/>
            <pc:sldMk cId="109857222" sldId="256"/>
            <ac:picMk id="15" creationId="{2270F1FA-0425-408F-9861-80BF5AFB276D}"/>
          </ac:picMkLst>
        </pc:picChg>
      </pc:sldChg>
      <pc:sldChg chg="addSp modSp new mod setBg">
        <pc:chgData name="Ana Sić" userId="S::ana.sic@skole.hr::bfec7c4f-4789-407e-99ad-318e29a3cdbf" providerId="AD" clId="Web-{215F5651-96A3-4F88-99D4-D230B93AB583}" dt="2021-02-11T08:11:41.506" v="469" actId="20577"/>
        <pc:sldMkLst>
          <pc:docMk/>
          <pc:sldMk cId="1139763077" sldId="262"/>
        </pc:sldMkLst>
        <pc:spChg chg="mod">
          <ac:chgData name="Ana Sić" userId="S::ana.sic@skole.hr::bfec7c4f-4789-407e-99ad-318e29a3cdbf" providerId="AD" clId="Web-{215F5651-96A3-4F88-99D4-D230B93AB583}" dt="2021-02-11T08:04:19.231" v="416"/>
          <ac:spMkLst>
            <pc:docMk/>
            <pc:sldMk cId="1139763077" sldId="262"/>
            <ac:spMk id="2" creationId="{98B6569C-566B-4667-866E-8BC6C8197F82}"/>
          </ac:spMkLst>
        </pc:spChg>
        <pc:spChg chg="mod">
          <ac:chgData name="Ana Sić" userId="S::ana.sic@skole.hr::bfec7c4f-4789-407e-99ad-318e29a3cdbf" providerId="AD" clId="Web-{215F5651-96A3-4F88-99D4-D230B93AB583}" dt="2021-02-11T08:11:41.506" v="469" actId="20577"/>
          <ac:spMkLst>
            <pc:docMk/>
            <pc:sldMk cId="1139763077" sldId="262"/>
            <ac:spMk id="3" creationId="{980312D1-F0F1-4FF7-81C8-AF6FA26E3E97}"/>
          </ac:spMkLst>
        </pc:spChg>
        <pc:picChg chg="add mod">
          <ac:chgData name="Ana Sić" userId="S::ana.sic@skole.hr::bfec7c4f-4789-407e-99ad-318e29a3cdbf" providerId="AD" clId="Web-{215F5651-96A3-4F88-99D4-D230B93AB583}" dt="2021-02-11T08:04:19.231" v="416"/>
          <ac:picMkLst>
            <pc:docMk/>
            <pc:sldMk cId="1139763077" sldId="262"/>
            <ac:picMk id="4" creationId="{25E786CC-1526-4E71-92F6-95495D7F7C05}"/>
          </ac:picMkLst>
        </pc:picChg>
        <pc:cxnChg chg="add">
          <ac:chgData name="Ana Sić" userId="S::ana.sic@skole.hr::bfec7c4f-4789-407e-99ad-318e29a3cdbf" providerId="AD" clId="Web-{215F5651-96A3-4F88-99D4-D230B93AB583}" dt="2021-02-11T08:04:19.231" v="416"/>
          <ac:cxnSpMkLst>
            <pc:docMk/>
            <pc:sldMk cId="1139763077" sldId="262"/>
            <ac:cxnSpMk id="9" creationId="{A7F400EE-A8A5-48AF-B4D6-291B52C6F0B0}"/>
          </ac:cxnSpMkLst>
        </pc:cxnChg>
      </pc:sldChg>
      <pc:sldChg chg="modSp">
        <pc:chgData name="Ana Sić" userId="S::ana.sic@skole.hr::bfec7c4f-4789-407e-99ad-318e29a3cdbf" providerId="AD" clId="Web-{215F5651-96A3-4F88-99D4-D230B93AB583}" dt="2021-02-11T08:01:57.822" v="414" actId="20577"/>
        <pc:sldMkLst>
          <pc:docMk/>
          <pc:sldMk cId="488671153" sldId="264"/>
        </pc:sldMkLst>
        <pc:spChg chg="mod">
          <ac:chgData name="Ana Sić" userId="S::ana.sic@skole.hr::bfec7c4f-4789-407e-99ad-318e29a3cdbf" providerId="AD" clId="Web-{215F5651-96A3-4F88-99D4-D230B93AB583}" dt="2021-02-11T08:01:57.822" v="414" actId="20577"/>
          <ac:spMkLst>
            <pc:docMk/>
            <pc:sldMk cId="488671153" sldId="264"/>
            <ac:spMk id="3" creationId="{9C1CF551-2AB8-4704-AADA-F7359599A1EB}"/>
          </ac:spMkLst>
        </pc:spChg>
      </pc:sldChg>
      <pc:sldChg chg="add del replId">
        <pc:chgData name="Ana Sić" userId="S::ana.sic@skole.hr::bfec7c4f-4789-407e-99ad-318e29a3cdbf" providerId="AD" clId="Web-{215F5651-96A3-4F88-99D4-D230B93AB583}" dt="2021-02-11T07:59:27.412" v="384"/>
        <pc:sldMkLst>
          <pc:docMk/>
          <pc:sldMk cId="4037092513" sldId="265"/>
        </pc:sldMkLst>
      </pc:sldChg>
    </pc:docChg>
  </pc:docChgLst>
  <pc:docChgLst>
    <pc:chgData name="Janja Mišić" userId="S::janja.misic@skole.hr::bf90ddc9-6ae6-43ae-8038-ee4d52d6a032" providerId="AD" clId="Web-{3BAD0E96-2C3C-4A1F-BCF0-EDB4795D4348}"/>
    <pc:docChg chg="modSld">
      <pc:chgData name="Janja Mišić" userId="S::janja.misic@skole.hr::bf90ddc9-6ae6-43ae-8038-ee4d52d6a032" providerId="AD" clId="Web-{3BAD0E96-2C3C-4A1F-BCF0-EDB4795D4348}" dt="2021-02-11T08:06:29.909" v="195" actId="14100"/>
      <pc:docMkLst>
        <pc:docMk/>
      </pc:docMkLst>
      <pc:sldChg chg="addSp modSp mod setBg">
        <pc:chgData name="Janja Mišić" userId="S::janja.misic@skole.hr::bf90ddc9-6ae6-43ae-8038-ee4d52d6a032" providerId="AD" clId="Web-{3BAD0E96-2C3C-4A1F-BCF0-EDB4795D4348}" dt="2021-02-11T08:06:29.909" v="195" actId="14100"/>
        <pc:sldMkLst>
          <pc:docMk/>
          <pc:sldMk cId="2146522444" sldId="260"/>
        </pc:sldMkLst>
        <pc:spChg chg="mod">
          <ac:chgData name="Janja Mišić" userId="S::janja.misic@skole.hr::bf90ddc9-6ae6-43ae-8038-ee4d52d6a032" providerId="AD" clId="Web-{3BAD0E96-2C3C-4A1F-BCF0-EDB4795D4348}" dt="2021-02-11T08:06:29.909" v="195" actId="14100"/>
          <ac:spMkLst>
            <pc:docMk/>
            <pc:sldMk cId="2146522444" sldId="260"/>
            <ac:spMk id="2" creationId="{4155C616-134D-473D-A2F7-5262879F76D1}"/>
          </ac:spMkLst>
        </pc:spChg>
        <pc:spChg chg="mod">
          <ac:chgData name="Janja Mišić" userId="S::janja.misic@skole.hr::bf90ddc9-6ae6-43ae-8038-ee4d52d6a032" providerId="AD" clId="Web-{3BAD0E96-2C3C-4A1F-BCF0-EDB4795D4348}" dt="2021-02-11T08:05:59.096" v="172" actId="20577"/>
          <ac:spMkLst>
            <pc:docMk/>
            <pc:sldMk cId="2146522444" sldId="260"/>
            <ac:spMk id="3" creationId="{17A45867-24F1-4312-929C-CC8A7D4E5249}"/>
          </ac:spMkLst>
        </pc:spChg>
        <pc:spChg chg="add">
          <ac:chgData name="Janja Mišić" userId="S::janja.misic@skole.hr::bf90ddc9-6ae6-43ae-8038-ee4d52d6a032" providerId="AD" clId="Web-{3BAD0E96-2C3C-4A1F-BCF0-EDB4795D4348}" dt="2021-02-11T08:05:20.407" v="165"/>
          <ac:spMkLst>
            <pc:docMk/>
            <pc:sldMk cId="2146522444" sldId="260"/>
            <ac:spMk id="9" creationId="{8FC9BE17-9A7B-462D-AE50-3D8777387304}"/>
          </ac:spMkLst>
        </pc:spChg>
        <pc:spChg chg="add">
          <ac:chgData name="Janja Mišić" userId="S::janja.misic@skole.hr::bf90ddc9-6ae6-43ae-8038-ee4d52d6a032" providerId="AD" clId="Web-{3BAD0E96-2C3C-4A1F-BCF0-EDB4795D4348}" dt="2021-02-11T08:05:20.407" v="165"/>
          <ac:spMkLst>
            <pc:docMk/>
            <pc:sldMk cId="2146522444" sldId="260"/>
            <ac:spMk id="11" creationId="{3EBE8569-6AEC-4B8C-8D53-2DE337CDBA65}"/>
          </ac:spMkLst>
        </pc:spChg>
        <pc:spChg chg="add">
          <ac:chgData name="Janja Mišić" userId="S::janja.misic@skole.hr::bf90ddc9-6ae6-43ae-8038-ee4d52d6a032" providerId="AD" clId="Web-{3BAD0E96-2C3C-4A1F-BCF0-EDB4795D4348}" dt="2021-02-11T08:05:20.407" v="165"/>
          <ac:spMkLst>
            <pc:docMk/>
            <pc:sldMk cId="2146522444" sldId="260"/>
            <ac:spMk id="13" creationId="{55D4142C-5077-457F-A6AD-3FECFDB39685}"/>
          </ac:spMkLst>
        </pc:spChg>
        <pc:spChg chg="add">
          <ac:chgData name="Janja Mišić" userId="S::janja.misic@skole.hr::bf90ddc9-6ae6-43ae-8038-ee4d52d6a032" providerId="AD" clId="Web-{3BAD0E96-2C3C-4A1F-BCF0-EDB4795D4348}" dt="2021-02-11T08:05:20.407" v="165"/>
          <ac:spMkLst>
            <pc:docMk/>
            <pc:sldMk cId="2146522444" sldId="260"/>
            <ac:spMk id="15" creationId="{7A5F0580-5EE9-419F-96EE-B6529EF6E7D0}"/>
          </ac:spMkLst>
        </pc:spChg>
        <pc:picChg chg="add mod ord">
          <ac:chgData name="Janja Mišić" userId="S::janja.misic@skole.hr::bf90ddc9-6ae6-43ae-8038-ee4d52d6a032" providerId="AD" clId="Web-{3BAD0E96-2C3C-4A1F-BCF0-EDB4795D4348}" dt="2021-02-11T08:05:20.407" v="165"/>
          <ac:picMkLst>
            <pc:docMk/>
            <pc:sldMk cId="2146522444" sldId="260"/>
            <ac:picMk id="4" creationId="{693F85E1-E374-44EF-9697-1E25F99F1B9D}"/>
          </ac:picMkLst>
        </pc:picChg>
      </pc:sldChg>
    </pc:docChg>
  </pc:docChgLst>
  <pc:docChgLst>
    <pc:chgData name="Valentina Vorih" userId="S::valentina.vorih2@skole.hr::34cfc374-3873-498b-abaa-ce7d4e8e350e" providerId="AD" clId="Web-{D60A12AF-0CCD-4176-AE18-A0A55D646B89}"/>
    <pc:docChg chg="modSld">
      <pc:chgData name="Valentina Vorih" userId="S::valentina.vorih2@skole.hr::34cfc374-3873-498b-abaa-ce7d4e8e350e" providerId="AD" clId="Web-{D60A12AF-0CCD-4176-AE18-A0A55D646B89}" dt="2021-02-11T08:41:45.028" v="200" actId="20577"/>
      <pc:docMkLst>
        <pc:docMk/>
      </pc:docMkLst>
      <pc:sldChg chg="modSp">
        <pc:chgData name="Valentina Vorih" userId="S::valentina.vorih2@skole.hr::34cfc374-3873-498b-abaa-ce7d4e8e350e" providerId="AD" clId="Web-{D60A12AF-0CCD-4176-AE18-A0A55D646B89}" dt="2021-02-11T08:41:45.028" v="200" actId="20577"/>
        <pc:sldMkLst>
          <pc:docMk/>
          <pc:sldMk cId="488671153" sldId="264"/>
        </pc:sldMkLst>
        <pc:spChg chg="mod">
          <ac:chgData name="Valentina Vorih" userId="S::valentina.vorih2@skole.hr::34cfc374-3873-498b-abaa-ce7d4e8e350e" providerId="AD" clId="Web-{D60A12AF-0CCD-4176-AE18-A0A55D646B89}" dt="2021-02-11T08:41:45.028" v="200" actId="20577"/>
          <ac:spMkLst>
            <pc:docMk/>
            <pc:sldMk cId="488671153" sldId="264"/>
            <ac:spMk id="3" creationId="{9C1CF551-2AB8-4704-AADA-F7359599A1EB}"/>
          </ac:spMkLst>
        </pc:spChg>
      </pc:sldChg>
      <pc:sldChg chg="addSp delSp modSp mod setBg">
        <pc:chgData name="Valentina Vorih" userId="S::valentina.vorih2@skole.hr::34cfc374-3873-498b-abaa-ce7d4e8e350e" providerId="AD" clId="Web-{D60A12AF-0CCD-4176-AE18-A0A55D646B89}" dt="2021-02-11T08:21:49.337" v="181" actId="14100"/>
        <pc:sldMkLst>
          <pc:docMk/>
          <pc:sldMk cId="3012244147" sldId="265"/>
        </pc:sldMkLst>
        <pc:spChg chg="mod">
          <ac:chgData name="Valentina Vorih" userId="S::valentina.vorih2@skole.hr::34cfc374-3873-498b-abaa-ce7d4e8e350e" providerId="AD" clId="Web-{D60A12AF-0CCD-4176-AE18-A0A55D646B89}" dt="2021-02-11T08:21:11.022" v="179"/>
          <ac:spMkLst>
            <pc:docMk/>
            <pc:sldMk cId="3012244147" sldId="265"/>
            <ac:spMk id="2" creationId="{DA6E2451-E78A-47FA-9598-5FC3E966594C}"/>
          </ac:spMkLst>
        </pc:spChg>
        <pc:spChg chg="mod">
          <ac:chgData name="Valentina Vorih" userId="S::valentina.vorih2@skole.hr::34cfc374-3873-498b-abaa-ce7d4e8e350e" providerId="AD" clId="Web-{D60A12AF-0CCD-4176-AE18-A0A55D646B89}" dt="2021-02-11T08:21:49.337" v="181" actId="14100"/>
          <ac:spMkLst>
            <pc:docMk/>
            <pc:sldMk cId="3012244147" sldId="265"/>
            <ac:spMk id="3" creationId="{295B519E-EC1B-49E3-B908-718E733CB51A}"/>
          </ac:spMkLst>
        </pc:spChg>
        <pc:spChg chg="add">
          <ac:chgData name="Valentina Vorih" userId="S::valentina.vorih2@skole.hr::34cfc374-3873-498b-abaa-ce7d4e8e350e" providerId="AD" clId="Web-{D60A12AF-0CCD-4176-AE18-A0A55D646B89}" dt="2021-02-11T08:21:11.022" v="179"/>
          <ac:spMkLst>
            <pc:docMk/>
            <pc:sldMk cId="3012244147" sldId="265"/>
            <ac:spMk id="6" creationId="{F13C74B1-5B17-4795-BED0-7140497B445A}"/>
          </ac:spMkLst>
        </pc:spChg>
        <pc:spChg chg="add del">
          <ac:chgData name="Valentina Vorih" userId="S::valentina.vorih2@skole.hr::34cfc374-3873-498b-abaa-ce7d4e8e350e" providerId="AD" clId="Web-{D60A12AF-0CCD-4176-AE18-A0A55D646B89}" dt="2021-02-11T08:21:11.022" v="178"/>
          <ac:spMkLst>
            <pc:docMk/>
            <pc:sldMk cId="3012244147" sldId="265"/>
            <ac:spMk id="9" creationId="{80DF40B2-80F7-4E71-B46C-284163F3654A}"/>
          </ac:spMkLst>
        </pc:spChg>
        <pc:spChg chg="add">
          <ac:chgData name="Valentina Vorih" userId="S::valentina.vorih2@skole.hr::34cfc374-3873-498b-abaa-ce7d4e8e350e" providerId="AD" clId="Web-{D60A12AF-0CCD-4176-AE18-A0A55D646B89}" dt="2021-02-11T08:21:11.022" v="179"/>
          <ac:spMkLst>
            <pc:docMk/>
            <pc:sldMk cId="3012244147" sldId="265"/>
            <ac:spMk id="11" creationId="{D4974D33-8DC5-464E-8C6D-BE58F0669C17}"/>
          </ac:spMkLst>
        </pc:spChg>
        <pc:picChg chg="add mod">
          <ac:chgData name="Valentina Vorih" userId="S::valentina.vorih2@skole.hr::34cfc374-3873-498b-abaa-ce7d4e8e350e" providerId="AD" clId="Web-{D60A12AF-0CCD-4176-AE18-A0A55D646B89}" dt="2021-02-11T08:21:39.977" v="180" actId="1076"/>
          <ac:picMkLst>
            <pc:docMk/>
            <pc:sldMk cId="3012244147" sldId="265"/>
            <ac:picMk id="4" creationId="{1E02ADA3-666C-45A9-9CA3-BC506AA9BD0E}"/>
          </ac:picMkLst>
        </pc:picChg>
      </pc:sldChg>
    </pc:docChg>
  </pc:docChgLst>
  <pc:docChgLst>
    <pc:chgData name="Stella Tomac" userId="S::stella.tomac1@skole.hr::acab409b-5c61-4f75-8a2a-585b8fa2c046" providerId="AD" clId="Web-{A0DC6251-C024-4399-83C6-00FA61FBC909}"/>
    <pc:docChg chg="modSld">
      <pc:chgData name="Stella Tomac" userId="S::stella.tomac1@skole.hr::acab409b-5c61-4f75-8a2a-585b8fa2c046" providerId="AD" clId="Web-{A0DC6251-C024-4399-83C6-00FA61FBC909}" dt="2021-02-11T08:31:00.435" v="3" actId="20577"/>
      <pc:docMkLst>
        <pc:docMk/>
      </pc:docMkLst>
      <pc:sldChg chg="modSp">
        <pc:chgData name="Stella Tomac" userId="S::stella.tomac1@skole.hr::acab409b-5c61-4f75-8a2a-585b8fa2c046" providerId="AD" clId="Web-{A0DC6251-C024-4399-83C6-00FA61FBC909}" dt="2021-02-11T08:31:00.435" v="3" actId="20577"/>
        <pc:sldMkLst>
          <pc:docMk/>
          <pc:sldMk cId="2079384960" sldId="263"/>
        </pc:sldMkLst>
        <pc:spChg chg="mod">
          <ac:chgData name="Stella Tomac" userId="S::stella.tomac1@skole.hr::acab409b-5c61-4f75-8a2a-585b8fa2c046" providerId="AD" clId="Web-{A0DC6251-C024-4399-83C6-00FA61FBC909}" dt="2021-02-11T08:31:00.435" v="3" actId="20577"/>
          <ac:spMkLst>
            <pc:docMk/>
            <pc:sldMk cId="2079384960" sldId="263"/>
            <ac:spMk id="3" creationId="{28ACD73B-5BD1-4FFB-954B-5A3803C4C8CF}"/>
          </ac:spMkLst>
        </pc:spChg>
      </pc:sldChg>
    </pc:docChg>
  </pc:docChgLst>
  <pc:docChgLst>
    <pc:chgData name="Ana Sić" userId="S::ana.sic@skole.hr::bfec7c4f-4789-407e-99ad-318e29a3cdbf" providerId="AD" clId="Web-{2DCE8EF8-58F0-43E4-997A-E8CE8C3E83D0}"/>
    <pc:docChg chg="modSld">
      <pc:chgData name="Ana Sić" userId="S::ana.sic@skole.hr::bfec7c4f-4789-407e-99ad-318e29a3cdbf" providerId="AD" clId="Web-{2DCE8EF8-58F0-43E4-997A-E8CE8C3E83D0}" dt="2021-02-11T08:21:52.728" v="1" actId="20577"/>
      <pc:docMkLst>
        <pc:docMk/>
      </pc:docMkLst>
      <pc:sldChg chg="modSp">
        <pc:chgData name="Ana Sić" userId="S::ana.sic@skole.hr::bfec7c4f-4789-407e-99ad-318e29a3cdbf" providerId="AD" clId="Web-{2DCE8EF8-58F0-43E4-997A-E8CE8C3E83D0}" dt="2021-02-11T08:21:52.728" v="1" actId="20577"/>
        <pc:sldMkLst>
          <pc:docMk/>
          <pc:sldMk cId="1139763077" sldId="262"/>
        </pc:sldMkLst>
        <pc:spChg chg="mod">
          <ac:chgData name="Ana Sić" userId="S::ana.sic@skole.hr::bfec7c4f-4789-407e-99ad-318e29a3cdbf" providerId="AD" clId="Web-{2DCE8EF8-58F0-43E4-997A-E8CE8C3E83D0}" dt="2021-02-11T08:21:52.728" v="1" actId="20577"/>
          <ac:spMkLst>
            <pc:docMk/>
            <pc:sldMk cId="1139763077" sldId="262"/>
            <ac:spMk id="3" creationId="{980312D1-F0F1-4FF7-81C8-AF6FA26E3E97}"/>
          </ac:spMkLst>
        </pc:spChg>
      </pc:sldChg>
    </pc:docChg>
  </pc:docChgLst>
  <pc:docChgLst>
    <pc:chgData name="Iva Matić" userId="S::iva.matic11@skole.hr::6f645a53-622d-4e63-b51c-43f778741b27" providerId="AD" clId="Web-{B43DA5F3-EEBA-4CD1-91B5-A28B95C76ABF}"/>
    <pc:docChg chg="modSld">
      <pc:chgData name="Iva Matić" userId="S::iva.matic11@skole.hr::6f645a53-622d-4e63-b51c-43f778741b27" providerId="AD" clId="Web-{B43DA5F3-EEBA-4CD1-91B5-A28B95C76ABF}" dt="2021-02-11T08:04:30.273" v="249"/>
      <pc:docMkLst>
        <pc:docMk/>
      </pc:docMkLst>
      <pc:sldChg chg="addSp modSp">
        <pc:chgData name="Iva Matić" userId="S::iva.matic11@skole.hr::6f645a53-622d-4e63-b51c-43f778741b27" providerId="AD" clId="Web-{B43DA5F3-EEBA-4CD1-91B5-A28B95C76ABF}" dt="2021-02-11T07:59:51.266" v="244" actId="14100"/>
        <pc:sldMkLst>
          <pc:docMk/>
          <pc:sldMk cId="3780121380" sldId="257"/>
        </pc:sldMkLst>
        <pc:picChg chg="add mod">
          <ac:chgData name="Iva Matić" userId="S::iva.matic11@skole.hr::6f645a53-622d-4e63-b51c-43f778741b27" providerId="AD" clId="Web-{B43DA5F3-EEBA-4CD1-91B5-A28B95C76ABF}" dt="2021-02-11T07:59:51.266" v="244" actId="14100"/>
          <ac:picMkLst>
            <pc:docMk/>
            <pc:sldMk cId="3780121380" sldId="257"/>
            <ac:picMk id="4" creationId="{D2DC74E6-7912-4AF8-B6B5-EC68437BC0C2}"/>
          </ac:picMkLst>
        </pc:picChg>
      </pc:sldChg>
      <pc:sldChg chg="addSp modSp mod setBg">
        <pc:chgData name="Iva Matić" userId="S::iva.matic11@skole.hr::6f645a53-622d-4e63-b51c-43f778741b27" providerId="AD" clId="Web-{B43DA5F3-EEBA-4CD1-91B5-A28B95C76ABF}" dt="2021-02-11T08:04:30.273" v="249"/>
        <pc:sldMkLst>
          <pc:docMk/>
          <pc:sldMk cId="4253357773" sldId="259"/>
        </pc:sldMkLst>
        <pc:spChg chg="mod">
          <ac:chgData name="Iva Matić" userId="S::iva.matic11@skole.hr::6f645a53-622d-4e63-b51c-43f778741b27" providerId="AD" clId="Web-{B43DA5F3-EEBA-4CD1-91B5-A28B95C76ABF}" dt="2021-02-11T08:04:30.273" v="249"/>
          <ac:spMkLst>
            <pc:docMk/>
            <pc:sldMk cId="4253357773" sldId="259"/>
            <ac:spMk id="2" creationId="{EA4AB66D-F048-4753-B7AA-21264F3EB80D}"/>
          </ac:spMkLst>
        </pc:spChg>
        <pc:spChg chg="mod">
          <ac:chgData name="Iva Matić" userId="S::iva.matic11@skole.hr::6f645a53-622d-4e63-b51c-43f778741b27" providerId="AD" clId="Web-{B43DA5F3-EEBA-4CD1-91B5-A28B95C76ABF}" dt="2021-02-11T08:04:30.273" v="249"/>
          <ac:spMkLst>
            <pc:docMk/>
            <pc:sldMk cId="4253357773" sldId="259"/>
            <ac:spMk id="3" creationId="{DA05A0AA-FD7E-4948-A5B9-29C45B45E838}"/>
          </ac:spMkLst>
        </pc:spChg>
        <pc:picChg chg="add mod">
          <ac:chgData name="Iva Matić" userId="S::iva.matic11@skole.hr::6f645a53-622d-4e63-b51c-43f778741b27" providerId="AD" clId="Web-{B43DA5F3-EEBA-4CD1-91B5-A28B95C76ABF}" dt="2021-02-11T08:04:30.273" v="249"/>
          <ac:picMkLst>
            <pc:docMk/>
            <pc:sldMk cId="4253357773" sldId="259"/>
            <ac:picMk id="4" creationId="{79FFCEE7-B976-4589-A1FC-5C529934A0C1}"/>
          </ac:picMkLst>
        </pc:picChg>
        <pc:cxnChg chg="add">
          <ac:chgData name="Iva Matić" userId="S::iva.matic11@skole.hr::6f645a53-622d-4e63-b51c-43f778741b27" providerId="AD" clId="Web-{B43DA5F3-EEBA-4CD1-91B5-A28B95C76ABF}" dt="2021-02-11T08:04:30.273" v="249"/>
          <ac:cxnSpMkLst>
            <pc:docMk/>
            <pc:sldMk cId="4253357773" sldId="259"/>
            <ac:cxnSpMk id="9" creationId="{A7F400EE-A8A5-48AF-B4D6-291B52C6F0B0}"/>
          </ac:cxnSpMkLst>
        </pc:cxnChg>
      </pc:sldChg>
      <pc:sldChg chg="modSp">
        <pc:chgData name="Iva Matić" userId="S::iva.matic11@skole.hr::6f645a53-622d-4e63-b51c-43f778741b27" providerId="AD" clId="Web-{B43DA5F3-EEBA-4CD1-91B5-A28B95C76ABF}" dt="2021-02-11T08:00:01.078" v="248" actId="20577"/>
        <pc:sldMkLst>
          <pc:docMk/>
          <pc:sldMk cId="488671153" sldId="264"/>
        </pc:sldMkLst>
        <pc:spChg chg="mod">
          <ac:chgData name="Iva Matić" userId="S::iva.matic11@skole.hr::6f645a53-622d-4e63-b51c-43f778741b27" providerId="AD" clId="Web-{B43DA5F3-EEBA-4CD1-91B5-A28B95C76ABF}" dt="2021-02-11T08:00:01.078" v="248" actId="20577"/>
          <ac:spMkLst>
            <pc:docMk/>
            <pc:sldMk cId="488671153" sldId="264"/>
            <ac:spMk id="3" creationId="{9C1CF551-2AB8-4704-AADA-F7359599A1EB}"/>
          </ac:spMkLst>
        </pc:spChg>
      </pc:sldChg>
    </pc:docChg>
  </pc:docChgLst>
  <pc:docChgLst>
    <pc:chgData name="Ana Sić" userId="S::ana.sic@skole.hr::bfec7c4f-4789-407e-99ad-318e29a3cdbf" providerId="AD" clId="Web-{CEAF75CA-A50B-482B-B2C4-5FE7052A8623}"/>
    <pc:docChg chg="modSld">
      <pc:chgData name="Ana Sić" userId="S::ana.sic@skole.hr::bfec7c4f-4789-407e-99ad-318e29a3cdbf" providerId="AD" clId="Web-{CEAF75CA-A50B-482B-B2C4-5FE7052A8623}" dt="2021-02-11T09:42:51.723" v="16" actId="20577"/>
      <pc:docMkLst>
        <pc:docMk/>
      </pc:docMkLst>
      <pc:sldChg chg="modSp">
        <pc:chgData name="Ana Sić" userId="S::ana.sic@skole.hr::bfec7c4f-4789-407e-99ad-318e29a3cdbf" providerId="AD" clId="Web-{CEAF75CA-A50B-482B-B2C4-5FE7052A8623}" dt="2021-02-11T09:42:51.723" v="16" actId="20577"/>
        <pc:sldMkLst>
          <pc:docMk/>
          <pc:sldMk cId="839980859" sldId="267"/>
        </pc:sldMkLst>
        <pc:spChg chg="mod">
          <ac:chgData name="Ana Sić" userId="S::ana.sic@skole.hr::bfec7c4f-4789-407e-99ad-318e29a3cdbf" providerId="AD" clId="Web-{CEAF75CA-A50B-482B-B2C4-5FE7052A8623}" dt="2021-02-11T09:42:51.723" v="16" actId="20577"/>
          <ac:spMkLst>
            <pc:docMk/>
            <pc:sldMk cId="839980859" sldId="267"/>
            <ac:spMk id="2" creationId="{33F2FFA3-CAD3-4E99-8443-328C4CE79D02}"/>
          </ac:spMkLst>
        </pc:spChg>
        <pc:spChg chg="mod">
          <ac:chgData name="Ana Sić" userId="S::ana.sic@skole.hr::bfec7c4f-4789-407e-99ad-318e29a3cdbf" providerId="AD" clId="Web-{CEAF75CA-A50B-482B-B2C4-5FE7052A8623}" dt="2021-02-11T09:37:31.557" v="11" actId="14100"/>
          <ac:spMkLst>
            <pc:docMk/>
            <pc:sldMk cId="839980859" sldId="267"/>
            <ac:spMk id="3" creationId="{EE73E275-EF1D-41D0-962F-F894E2698ABD}"/>
          </ac:spMkLst>
        </pc:spChg>
      </pc:sldChg>
    </pc:docChg>
  </pc:docChgLst>
  <pc:docChgLst>
    <pc:chgData name="Janja Dujić" userId="7a6b7d85-b574-44d8-93fb-48494daa33b3" providerId="ADAL" clId="{98AD42F3-EEAB-D644-B915-AC7359B74A95}"/>
    <pc:docChg chg="modSld">
      <pc:chgData name="Janja Dujić" userId="7a6b7d85-b574-44d8-93fb-48494daa33b3" providerId="ADAL" clId="{98AD42F3-EEAB-D644-B915-AC7359B74A95}" dt="2021-02-11T07:54:30.738" v="2" actId="113"/>
      <pc:docMkLst>
        <pc:docMk/>
      </pc:docMkLst>
      <pc:sldChg chg="modSp">
        <pc:chgData name="Janja Dujić" userId="7a6b7d85-b574-44d8-93fb-48494daa33b3" providerId="ADAL" clId="{98AD42F3-EEAB-D644-B915-AC7359B74A95}" dt="2021-02-11T07:54:30.738" v="2" actId="113"/>
        <pc:sldMkLst>
          <pc:docMk/>
          <pc:sldMk cId="3780121380" sldId="257"/>
        </pc:sldMkLst>
        <pc:spChg chg="mod">
          <ac:chgData name="Janja Dujić" userId="7a6b7d85-b574-44d8-93fb-48494daa33b3" providerId="ADAL" clId="{98AD42F3-EEAB-D644-B915-AC7359B74A95}" dt="2021-02-11T07:54:30.738" v="2" actId="113"/>
          <ac:spMkLst>
            <pc:docMk/>
            <pc:sldMk cId="3780121380" sldId="257"/>
            <ac:spMk id="2" creationId="{71B0FEF8-C1E4-43FF-AFDA-8FE19B89F2BC}"/>
          </ac:spMkLst>
        </pc:spChg>
      </pc:sldChg>
    </pc:docChg>
  </pc:docChgLst>
  <pc:docChgLst>
    <pc:chgData name="Iva Matić" userId="S::iva.matic11@skole.hr::6f645a53-622d-4e63-b51c-43f778741b27" providerId="AD" clId="Web-{9598575D-3DA7-4872-9CCC-4E0FF7A2CBCA}"/>
    <pc:docChg chg="addSld">
      <pc:chgData name="Iva Matić" userId="S::iva.matic11@skole.hr::6f645a53-622d-4e63-b51c-43f778741b27" providerId="AD" clId="Web-{9598575D-3DA7-4872-9CCC-4E0FF7A2CBCA}" dt="2021-02-11T07:41:58.107" v="3"/>
      <pc:docMkLst>
        <pc:docMk/>
      </pc:docMkLst>
      <pc:sldChg chg="new">
        <pc:chgData name="Iva Matić" userId="S::iva.matic11@skole.hr::6f645a53-622d-4e63-b51c-43f778741b27" providerId="AD" clId="Web-{9598575D-3DA7-4872-9CCC-4E0FF7A2CBCA}" dt="2021-02-11T07:41:38.857" v="0"/>
        <pc:sldMkLst>
          <pc:docMk/>
          <pc:sldMk cId="3780121380" sldId="257"/>
        </pc:sldMkLst>
      </pc:sldChg>
      <pc:sldChg chg="new">
        <pc:chgData name="Iva Matić" userId="S::iva.matic11@skole.hr::6f645a53-622d-4e63-b51c-43f778741b27" providerId="AD" clId="Web-{9598575D-3DA7-4872-9CCC-4E0FF7A2CBCA}" dt="2021-02-11T07:41:44.404" v="1"/>
        <pc:sldMkLst>
          <pc:docMk/>
          <pc:sldMk cId="4253357773" sldId="259"/>
        </pc:sldMkLst>
      </pc:sldChg>
      <pc:sldChg chg="new">
        <pc:chgData name="Iva Matić" userId="S::iva.matic11@skole.hr::6f645a53-622d-4e63-b51c-43f778741b27" providerId="AD" clId="Web-{9598575D-3DA7-4872-9CCC-4E0FF7A2CBCA}" dt="2021-02-11T07:41:54.638" v="2"/>
        <pc:sldMkLst>
          <pc:docMk/>
          <pc:sldMk cId="2146522444" sldId="260"/>
        </pc:sldMkLst>
      </pc:sldChg>
      <pc:sldChg chg="new">
        <pc:chgData name="Iva Matić" userId="S::iva.matic11@skole.hr::6f645a53-622d-4e63-b51c-43f778741b27" providerId="AD" clId="Web-{9598575D-3DA7-4872-9CCC-4E0FF7A2CBCA}" dt="2021-02-11T07:41:58.107" v="3"/>
        <pc:sldMkLst>
          <pc:docMk/>
          <pc:sldMk cId="3071265997" sldId="261"/>
        </pc:sldMkLst>
      </pc:sldChg>
    </pc:docChg>
  </pc:docChgLst>
  <pc:docChgLst>
    <pc:chgData name="Ema Čmelak" userId="S::ema.cmelak@skole.hr::d9ec64cb-7632-470f-afa8-d2d7a06dcbf7" providerId="AD" clId="Web-{A63A7D48-3594-4D00-B498-9F6323536CFB}"/>
    <pc:docChg chg="addSld modSld">
      <pc:chgData name="Ema Čmelak" userId="S::ema.cmelak@skole.hr::d9ec64cb-7632-470f-afa8-d2d7a06dcbf7" providerId="AD" clId="Web-{A63A7D48-3594-4D00-B498-9F6323536CFB}" dt="2021-02-11T07:41:39.728" v="5"/>
      <pc:docMkLst>
        <pc:docMk/>
      </pc:docMkLst>
      <pc:sldChg chg="modSp">
        <pc:chgData name="Ema Čmelak" userId="S::ema.cmelak@skole.hr::d9ec64cb-7632-470f-afa8-d2d7a06dcbf7" providerId="AD" clId="Web-{A63A7D48-3594-4D00-B498-9F6323536CFB}" dt="2021-02-11T07:41:37.416" v="4" actId="20577"/>
        <pc:sldMkLst>
          <pc:docMk/>
          <pc:sldMk cId="109857222" sldId="256"/>
        </pc:sldMkLst>
        <pc:spChg chg="mod">
          <ac:chgData name="Ema Čmelak" userId="S::ema.cmelak@skole.hr::d9ec64cb-7632-470f-afa8-d2d7a06dcbf7" providerId="AD" clId="Web-{A63A7D48-3594-4D00-B498-9F6323536CFB}" dt="2021-02-11T07:41:37.416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new">
        <pc:chgData name="Ema Čmelak" userId="S::ema.cmelak@skole.hr::d9ec64cb-7632-470f-afa8-d2d7a06dcbf7" providerId="AD" clId="Web-{A63A7D48-3594-4D00-B498-9F6323536CFB}" dt="2021-02-11T07:41:39.728" v="5"/>
        <pc:sldMkLst>
          <pc:docMk/>
          <pc:sldMk cId="2605105075" sldId="258"/>
        </pc:sldMkLst>
      </pc:sldChg>
    </pc:docChg>
  </pc:docChgLst>
  <pc:docChgLst>
    <pc:chgData name="Ema Čmelak" userId="S::ema.cmelak@skole.hr::d9ec64cb-7632-470f-afa8-d2d7a06dcbf7" providerId="AD" clId="Web-{EE73E666-1133-4523-A27F-8D128D8FCEA1}"/>
    <pc:docChg chg="addSld delSld modSld">
      <pc:chgData name="Ema Čmelak" userId="S::ema.cmelak@skole.hr::d9ec64cb-7632-470f-afa8-d2d7a06dcbf7" providerId="AD" clId="Web-{EE73E666-1133-4523-A27F-8D128D8FCEA1}" dt="2021-02-11T08:42:16.657" v="640"/>
      <pc:docMkLst>
        <pc:docMk/>
      </pc:docMkLst>
      <pc:sldChg chg="addSp delSp modSp modTransition">
        <pc:chgData name="Ema Čmelak" userId="S::ema.cmelak@skole.hr::d9ec64cb-7632-470f-afa8-d2d7a06dcbf7" providerId="AD" clId="Web-{EE73E666-1133-4523-A27F-8D128D8FCEA1}" dt="2021-02-11T08:32:52.747" v="451" actId="1076"/>
        <pc:sldMkLst>
          <pc:docMk/>
          <pc:sldMk cId="109857222" sldId="256"/>
        </pc:sldMkLst>
        <pc:spChg chg="mod">
          <ac:chgData name="Ema Čmelak" userId="S::ema.cmelak@skole.hr::d9ec64cb-7632-470f-afa8-d2d7a06dcbf7" providerId="AD" clId="Web-{EE73E666-1133-4523-A27F-8D128D8FCEA1}" dt="2021-02-11T08:02:35.716" v="28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ma Čmelak" userId="S::ema.cmelak@skole.hr::d9ec64cb-7632-470f-afa8-d2d7a06dcbf7" providerId="AD" clId="Web-{EE73E666-1133-4523-A27F-8D128D8FCEA1}" dt="2021-02-11T08:28:23.472" v="447" actId="20577"/>
          <ac:spMkLst>
            <pc:docMk/>
            <pc:sldMk cId="109857222" sldId="256"/>
            <ac:spMk id="3" creationId="{00000000-0000-0000-0000-000000000000}"/>
          </ac:spMkLst>
        </pc:spChg>
        <pc:picChg chg="add del mod modCrop">
          <ac:chgData name="Ema Čmelak" userId="S::ema.cmelak@skole.hr::d9ec64cb-7632-470f-afa8-d2d7a06dcbf7" providerId="AD" clId="Web-{EE73E666-1133-4523-A27F-8D128D8FCEA1}" dt="2021-02-11T08:29:21.005" v="448"/>
          <ac:picMkLst>
            <pc:docMk/>
            <pc:sldMk cId="109857222" sldId="256"/>
            <ac:picMk id="5" creationId="{58FEBEB8-946B-489D-B045-9A292B217135}"/>
          </ac:picMkLst>
        </pc:picChg>
        <pc:picChg chg="add mod modCrop">
          <ac:chgData name="Ema Čmelak" userId="S::ema.cmelak@skole.hr::d9ec64cb-7632-470f-afa8-d2d7a06dcbf7" providerId="AD" clId="Web-{EE73E666-1133-4523-A27F-8D128D8FCEA1}" dt="2021-02-11T08:32:52.747" v="451" actId="1076"/>
          <ac:picMkLst>
            <pc:docMk/>
            <pc:sldMk cId="109857222" sldId="256"/>
            <ac:picMk id="6" creationId="{3183F49D-057D-4602-AF92-F4D6B3746FDF}"/>
          </ac:picMkLst>
        </pc:picChg>
      </pc:sldChg>
      <pc:sldChg chg="addSp delSp modSp mod modTransition setBg">
        <pc:chgData name="Ema Čmelak" userId="S::ema.cmelak@skole.hr::d9ec64cb-7632-470f-afa8-d2d7a06dcbf7" providerId="AD" clId="Web-{EE73E666-1133-4523-A27F-8D128D8FCEA1}" dt="2021-02-11T08:18:50.984" v="398"/>
        <pc:sldMkLst>
          <pc:docMk/>
          <pc:sldMk cId="3780121380" sldId="257"/>
        </pc:sldMkLst>
        <pc:spChg chg="mod">
          <ac:chgData name="Ema Čmelak" userId="S::ema.cmelak@skole.hr::d9ec64cb-7632-470f-afa8-d2d7a06dcbf7" providerId="AD" clId="Web-{EE73E666-1133-4523-A27F-8D128D8FCEA1}" dt="2021-02-11T08:17:41.590" v="393"/>
          <ac:spMkLst>
            <pc:docMk/>
            <pc:sldMk cId="3780121380" sldId="257"/>
            <ac:spMk id="2" creationId="{71B0FEF8-C1E4-43FF-AFDA-8FE19B89F2BC}"/>
          </ac:spMkLst>
        </pc:spChg>
        <pc:spChg chg="mod">
          <ac:chgData name="Ema Čmelak" userId="S::ema.cmelak@skole.hr::d9ec64cb-7632-470f-afa8-d2d7a06dcbf7" providerId="AD" clId="Web-{EE73E666-1133-4523-A27F-8D128D8FCEA1}" dt="2021-02-11T08:17:41.590" v="393"/>
          <ac:spMkLst>
            <pc:docMk/>
            <pc:sldMk cId="3780121380" sldId="257"/>
            <ac:spMk id="3" creationId="{0E7ED2F6-D68C-4ADD-B983-150598973D4F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35.621" v="390"/>
          <ac:spMkLst>
            <pc:docMk/>
            <pc:sldMk cId="3780121380" sldId="257"/>
            <ac:spMk id="6" creationId="{33E0EBB7-3EDF-4FFC-906D-3BCD31A72FFE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35.621" v="390"/>
          <ac:spMkLst>
            <pc:docMk/>
            <pc:sldMk cId="3780121380" sldId="257"/>
            <ac:spMk id="7" creationId="{F25F397F-5BF8-43B6-8679-E2C8E2ABFC6D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41.590" v="392"/>
          <ac:spMkLst>
            <pc:docMk/>
            <pc:sldMk cId="3780121380" sldId="257"/>
            <ac:spMk id="8" creationId="{91F32EBA-ED97-466E-8CFA-8382584155D0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29.371" v="388"/>
          <ac:spMkLst>
            <pc:docMk/>
            <pc:sldMk cId="3780121380" sldId="257"/>
            <ac:spMk id="9" creationId="{4002B3F2-8A15-46CC-98B9-2E405110E5FB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41.590" v="392"/>
          <ac:spMkLst>
            <pc:docMk/>
            <pc:sldMk cId="3780121380" sldId="257"/>
            <ac:spMk id="10" creationId="{4300F7B2-2FBB-4B65-B588-6331766027CB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29.371" v="388"/>
          <ac:spMkLst>
            <pc:docMk/>
            <pc:sldMk cId="3780121380" sldId="257"/>
            <ac:spMk id="11" creationId="{6F168544-607B-491A-8601-3087D0FCE1DD}"/>
          </ac:spMkLst>
        </pc:spChg>
        <pc:spChg chg="add">
          <ac:chgData name="Ema Čmelak" userId="S::ema.cmelak@skole.hr::d9ec64cb-7632-470f-afa8-d2d7a06dcbf7" providerId="AD" clId="Web-{EE73E666-1133-4523-A27F-8D128D8FCEA1}" dt="2021-02-11T08:17:41.590" v="393"/>
          <ac:spMkLst>
            <pc:docMk/>
            <pc:sldMk cId="3780121380" sldId="257"/>
            <ac:spMk id="12" creationId="{4002B3F2-8A15-46CC-98B9-2E405110E5FB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41.590" v="392"/>
          <ac:spMkLst>
            <pc:docMk/>
            <pc:sldMk cId="3780121380" sldId="257"/>
            <ac:spMk id="13" creationId="{EFA5A327-531A-495C-BCA7-27F04811AF4B}"/>
          </ac:spMkLst>
        </pc:spChg>
        <pc:spChg chg="add">
          <ac:chgData name="Ema Čmelak" userId="S::ema.cmelak@skole.hr::d9ec64cb-7632-470f-afa8-d2d7a06dcbf7" providerId="AD" clId="Web-{EE73E666-1133-4523-A27F-8D128D8FCEA1}" dt="2021-02-11T08:17:41.590" v="393"/>
          <ac:spMkLst>
            <pc:docMk/>
            <pc:sldMk cId="3780121380" sldId="257"/>
            <ac:spMk id="14" creationId="{6F168544-607B-491A-8601-3087D0FCE1DD}"/>
          </ac:spMkLst>
        </pc:spChg>
        <pc:spChg chg="add del">
          <ac:chgData name="Ema Čmelak" userId="S::ema.cmelak@skole.hr::d9ec64cb-7632-470f-afa8-d2d7a06dcbf7" providerId="AD" clId="Web-{EE73E666-1133-4523-A27F-8D128D8FCEA1}" dt="2021-02-11T08:17:41.590" v="392"/>
          <ac:spMkLst>
            <pc:docMk/>
            <pc:sldMk cId="3780121380" sldId="257"/>
            <ac:spMk id="15" creationId="{09C89D1D-8C73-4FE3-BB9A-0A66D0F9C2FF}"/>
          </ac:spMkLst>
        </pc:spChg>
        <pc:picChg chg="mod ord">
          <ac:chgData name="Ema Čmelak" userId="S::ema.cmelak@skole.hr::d9ec64cb-7632-470f-afa8-d2d7a06dcbf7" providerId="AD" clId="Web-{EE73E666-1133-4523-A27F-8D128D8FCEA1}" dt="2021-02-11T08:17:57.325" v="394" actId="14100"/>
          <ac:picMkLst>
            <pc:docMk/>
            <pc:sldMk cId="3780121380" sldId="257"/>
            <ac:picMk id="4" creationId="{D2DC74E6-7912-4AF8-B6B5-EC68437BC0C2}"/>
          </ac:picMkLst>
        </pc:picChg>
      </pc:sldChg>
      <pc:sldChg chg="addSp delSp modSp mod modTransition setBg">
        <pc:chgData name="Ema Čmelak" userId="S::ema.cmelak@skole.hr::d9ec64cb-7632-470f-afa8-d2d7a06dcbf7" providerId="AD" clId="Web-{EE73E666-1133-4523-A27F-8D128D8FCEA1}" dt="2021-02-11T08:18:47.593" v="397"/>
        <pc:sldMkLst>
          <pc:docMk/>
          <pc:sldMk cId="2605105075" sldId="258"/>
        </pc:sldMkLst>
        <pc:spChg chg="mod">
          <ac:chgData name="Ema Čmelak" userId="S::ema.cmelak@skole.hr::d9ec64cb-7632-470f-afa8-d2d7a06dcbf7" providerId="AD" clId="Web-{EE73E666-1133-4523-A27F-8D128D8FCEA1}" dt="2021-02-11T08:16:05.509" v="386"/>
          <ac:spMkLst>
            <pc:docMk/>
            <pc:sldMk cId="2605105075" sldId="258"/>
            <ac:spMk id="2" creationId="{F5C28CC3-30DE-4182-AAAF-05308C9E3A23}"/>
          </ac:spMkLst>
        </pc:spChg>
        <pc:spChg chg="mod ord">
          <ac:chgData name="Ema Čmelak" userId="S::ema.cmelak@skole.hr::d9ec64cb-7632-470f-afa8-d2d7a06dcbf7" providerId="AD" clId="Web-{EE73E666-1133-4523-A27F-8D128D8FCEA1}" dt="2021-02-11T08:16:05.509" v="386"/>
          <ac:spMkLst>
            <pc:docMk/>
            <pc:sldMk cId="2605105075" sldId="258"/>
            <ac:spMk id="3" creationId="{A7E52CEC-8A79-4C0D-8217-FBD537CBBA59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52.983" v="304"/>
          <ac:spMkLst>
            <pc:docMk/>
            <pc:sldMk cId="2605105075" sldId="258"/>
            <ac:spMk id="8" creationId="{60E9A6ED-B880-44EA-8D60-C9D3C82CCBD2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0.248" v="297"/>
          <ac:spMkLst>
            <pc:docMk/>
            <pc:sldMk cId="2605105075" sldId="258"/>
            <ac:spMk id="10" creationId="{201CC55D-ED54-4C5C-95E6-10947BD1103B}"/>
          </ac:spMkLst>
        </pc:spChg>
        <pc:spChg chg="add del">
          <ac:chgData name="Ema Čmelak" userId="S::ema.cmelak@skole.hr::d9ec64cb-7632-470f-afa8-d2d7a06dcbf7" providerId="AD" clId="Web-{EE73E666-1133-4523-A27F-8D128D8FCEA1}" dt="2021-02-11T08:08:10.274" v="294"/>
          <ac:spMkLst>
            <pc:docMk/>
            <pc:sldMk cId="2605105075" sldId="258"/>
            <ac:spMk id="11" creationId="{C0DB9C61-90E0-484F-8602-02F49EDC1B70}"/>
          </ac:spMkLst>
        </pc:spChg>
        <pc:spChg chg="add del">
          <ac:chgData name="Ema Čmelak" userId="S::ema.cmelak@skole.hr::d9ec64cb-7632-470f-afa8-d2d7a06dcbf7" providerId="AD" clId="Web-{EE73E666-1133-4523-A27F-8D128D8FCEA1}" dt="2021-02-11T08:08:10.274" v="294"/>
          <ac:spMkLst>
            <pc:docMk/>
            <pc:sldMk cId="2605105075" sldId="258"/>
            <ac:spMk id="13" creationId="{3F7ED563-E5DB-4937-BF78-7893C4DC92A0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5.029" v="299"/>
          <ac:spMkLst>
            <pc:docMk/>
            <pc:sldMk cId="2605105075" sldId="258"/>
            <ac:spMk id="14" creationId="{60E9A6ED-B880-44EA-8D60-C9D3C82CCBD2}"/>
          </ac:spMkLst>
        </pc:spChg>
        <pc:spChg chg="add del">
          <ac:chgData name="Ema Čmelak" userId="S::ema.cmelak@skole.hr::d9ec64cb-7632-470f-afa8-d2d7a06dcbf7" providerId="AD" clId="Web-{EE73E666-1133-4523-A27F-8D128D8FCEA1}" dt="2021-02-11T08:08:10.274" v="294"/>
          <ac:spMkLst>
            <pc:docMk/>
            <pc:sldMk cId="2605105075" sldId="258"/>
            <ac:spMk id="15" creationId="{2306B647-FE95-4550-8350-3D2180C62211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9.998" v="301"/>
          <ac:spMkLst>
            <pc:docMk/>
            <pc:sldMk cId="2605105075" sldId="258"/>
            <ac:spMk id="16" creationId="{0D7B6173-1D58-48E2-83CF-37350F315F75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9.998" v="301"/>
          <ac:spMkLst>
            <pc:docMk/>
            <pc:sldMk cId="2605105075" sldId="258"/>
            <ac:spMk id="18" creationId="{8B068B58-6F94-4AFF-A8A7-18573884D6CD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0.248" v="297"/>
          <ac:spMkLst>
            <pc:docMk/>
            <pc:sldMk cId="2605105075" sldId="258"/>
            <ac:spMk id="19" creationId="{3873B707-463F-40B0-8227-E8CC6C67EB25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9.998" v="301"/>
          <ac:spMkLst>
            <pc:docMk/>
            <pc:sldMk cId="2605105075" sldId="258"/>
            <ac:spMk id="20" creationId="{21BDEC81-16A7-4451-B893-C15000083B77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0.248" v="297"/>
          <ac:spMkLst>
            <pc:docMk/>
            <pc:sldMk cId="2605105075" sldId="258"/>
            <ac:spMk id="21" creationId="{C13237C8-E62C-4F0D-A318-BD6FB6C2D138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9.998" v="301"/>
          <ac:spMkLst>
            <pc:docMk/>
            <pc:sldMk cId="2605105075" sldId="258"/>
            <ac:spMk id="22" creationId="{BE5B028C-7535-45E5-9D2C-32C50D0E0E43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40.248" v="297"/>
          <ac:spMkLst>
            <pc:docMk/>
            <pc:sldMk cId="2605105075" sldId="258"/>
            <ac:spMk id="23" creationId="{19C9EAEA-39D0-4B0E-A0EB-51E7B26740B1}"/>
          </ac:spMkLst>
        </pc:spChg>
        <pc:spChg chg="add del">
          <ac:chgData name="Ema Čmelak" userId="S::ema.cmelak@skole.hr::d9ec64cb-7632-470f-afa8-d2d7a06dcbf7" providerId="AD" clId="Web-{EE73E666-1133-4523-A27F-8D128D8FCEA1}" dt="2021-02-11T08:10:52.983" v="303"/>
          <ac:spMkLst>
            <pc:docMk/>
            <pc:sldMk cId="2605105075" sldId="258"/>
            <ac:spMk id="24" creationId="{8ED08A1D-4632-47AB-8832-C17BA008697E}"/>
          </ac:spMkLst>
        </pc:spChg>
        <pc:spChg chg="add del">
          <ac:chgData name="Ema Čmelak" userId="S::ema.cmelak@skole.hr::d9ec64cb-7632-470f-afa8-d2d7a06dcbf7" providerId="AD" clId="Web-{EE73E666-1133-4523-A27F-8D128D8FCEA1}" dt="2021-02-11T08:11:43.563" v="305"/>
          <ac:spMkLst>
            <pc:docMk/>
            <pc:sldMk cId="2605105075" sldId="258"/>
            <ac:spMk id="26" creationId="{22587ECF-85E9-4393-9D87-8EB6F3F6C208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8.617" v="382"/>
          <ac:spMkLst>
            <pc:docMk/>
            <pc:sldMk cId="2605105075" sldId="258"/>
            <ac:spMk id="31" creationId="{2B566528-1B12-4246-9431-5C2D7D081168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8.617" v="382"/>
          <ac:spMkLst>
            <pc:docMk/>
            <pc:sldMk cId="2605105075" sldId="258"/>
            <ac:spMk id="33" creationId="{D3F51FEB-38FB-4F6C-9F7B-2F2AFAB65463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8.617" v="382"/>
          <ac:spMkLst>
            <pc:docMk/>
            <pc:sldMk cId="2605105075" sldId="258"/>
            <ac:spMk id="35" creationId="{1E547BA6-BAE0-43BB-A7CA-60F69CE252F0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8.602" v="381"/>
          <ac:spMkLst>
            <pc:docMk/>
            <pc:sldMk cId="2605105075" sldId="258"/>
            <ac:spMk id="41" creationId="{201CC55D-ED54-4C5C-95E6-10947BD1103B}"/>
          </ac:spMkLst>
        </pc:spChg>
        <pc:spChg chg="add del">
          <ac:chgData name="Ema Čmelak" userId="S::ema.cmelak@skole.hr::d9ec64cb-7632-470f-afa8-d2d7a06dcbf7" providerId="AD" clId="Web-{EE73E666-1133-4523-A27F-8D128D8FCEA1}" dt="2021-02-11T08:16:05.509" v="386"/>
          <ac:spMkLst>
            <pc:docMk/>
            <pc:sldMk cId="2605105075" sldId="258"/>
            <ac:spMk id="42" creationId="{22587ECF-85E9-4393-9D87-8EB6F3F6C208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3.633" v="379"/>
          <ac:spMkLst>
            <pc:docMk/>
            <pc:sldMk cId="2605105075" sldId="258"/>
            <ac:spMk id="44" creationId="{EBF87945-A001-489F-9D9B-7D9435F0B9CA}"/>
          </ac:spMkLst>
        </pc:spChg>
        <pc:spChg chg="add">
          <ac:chgData name="Ema Čmelak" userId="S::ema.cmelak@skole.hr::d9ec64cb-7632-470f-afa8-d2d7a06dcbf7" providerId="AD" clId="Web-{EE73E666-1133-4523-A27F-8D128D8FCEA1}" dt="2021-02-11T08:16:05.509" v="386"/>
          <ac:spMkLst>
            <pc:docMk/>
            <pc:sldMk cId="2605105075" sldId="258"/>
            <ac:spMk id="47" creationId="{D1D34770-47A8-402C-AF23-2B653F2D88C1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8.602" v="381"/>
          <ac:spMkLst>
            <pc:docMk/>
            <pc:sldMk cId="2605105075" sldId="258"/>
            <ac:spMk id="50" creationId="{3873B707-463F-40B0-8227-E8CC6C67EB25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8.602" v="381"/>
          <ac:spMkLst>
            <pc:docMk/>
            <pc:sldMk cId="2605105075" sldId="258"/>
            <ac:spMk id="52" creationId="{C13237C8-E62C-4F0D-A318-BD6FB6C2D138}"/>
          </ac:spMkLst>
        </pc:spChg>
        <pc:spChg chg="add del">
          <ac:chgData name="Ema Čmelak" userId="S::ema.cmelak@skole.hr::d9ec64cb-7632-470f-afa8-d2d7a06dcbf7" providerId="AD" clId="Web-{EE73E666-1133-4523-A27F-8D128D8FCEA1}" dt="2021-02-11T08:15:38.602" v="381"/>
          <ac:spMkLst>
            <pc:docMk/>
            <pc:sldMk cId="2605105075" sldId="258"/>
            <ac:spMk id="54" creationId="{19C9EAEA-39D0-4B0E-A0EB-51E7B26740B1}"/>
          </ac:spMkLst>
        </pc:spChg>
        <pc:grpChg chg="add del">
          <ac:chgData name="Ema Čmelak" userId="S::ema.cmelak@skole.hr::d9ec64cb-7632-470f-afa8-d2d7a06dcbf7" providerId="AD" clId="Web-{EE73E666-1133-4523-A27F-8D128D8FCEA1}" dt="2021-02-11T08:10:40.248" v="297"/>
          <ac:grpSpMkLst>
            <pc:docMk/>
            <pc:sldMk cId="2605105075" sldId="258"/>
            <ac:grpSpMk id="12" creationId="{1DE889C7-FAD6-4397-98E2-05D503484459}"/>
          </ac:grpSpMkLst>
        </pc:grpChg>
        <pc:grpChg chg="add del">
          <ac:chgData name="Ema Čmelak" userId="S::ema.cmelak@skole.hr::d9ec64cb-7632-470f-afa8-d2d7a06dcbf7" providerId="AD" clId="Web-{EE73E666-1133-4523-A27F-8D128D8FCEA1}" dt="2021-02-11T08:10:52.983" v="303"/>
          <ac:grpSpMkLst>
            <pc:docMk/>
            <pc:sldMk cId="2605105075" sldId="258"/>
            <ac:grpSpMk id="25" creationId="{0075437B-93A1-4A73-812B-C5030CC2FFCD}"/>
          </ac:grpSpMkLst>
        </pc:grpChg>
        <pc:grpChg chg="add del">
          <ac:chgData name="Ema Čmelak" userId="S::ema.cmelak@skole.hr::d9ec64cb-7632-470f-afa8-d2d7a06dcbf7" providerId="AD" clId="Web-{EE73E666-1133-4523-A27F-8D128D8FCEA1}" dt="2021-02-11T08:15:38.617" v="382"/>
          <ac:grpSpMkLst>
            <pc:docMk/>
            <pc:sldMk cId="2605105075" sldId="258"/>
            <ac:grpSpMk id="37" creationId="{15CBE6EC-46EF-45D9-8E16-DCDC5917CA31}"/>
          </ac:grpSpMkLst>
        </pc:grpChg>
        <pc:grpChg chg="add del">
          <ac:chgData name="Ema Čmelak" userId="S::ema.cmelak@skole.hr::d9ec64cb-7632-470f-afa8-d2d7a06dcbf7" providerId="AD" clId="Web-{EE73E666-1133-4523-A27F-8D128D8FCEA1}" dt="2021-02-11T08:15:38.602" v="381"/>
          <ac:grpSpMkLst>
            <pc:docMk/>
            <pc:sldMk cId="2605105075" sldId="258"/>
            <ac:grpSpMk id="46" creationId="{1DE889C7-FAD6-4397-98E2-05D503484459}"/>
          </ac:grpSpMkLst>
        </pc:grpChg>
        <pc:picChg chg="add del mod">
          <ac:chgData name="Ema Čmelak" userId="S::ema.cmelak@skole.hr::d9ec64cb-7632-470f-afa8-d2d7a06dcbf7" providerId="AD" clId="Web-{EE73E666-1133-4523-A27F-8D128D8FCEA1}" dt="2021-02-11T08:06:54.787" v="289"/>
          <ac:picMkLst>
            <pc:docMk/>
            <pc:sldMk cId="2605105075" sldId="258"/>
            <ac:picMk id="4" creationId="{7D2A2AD7-7C0B-49AA-8A65-F17D34902931}"/>
          </ac:picMkLst>
        </pc:picChg>
        <pc:picChg chg="add del mod">
          <ac:chgData name="Ema Čmelak" userId="S::ema.cmelak@skole.hr::d9ec64cb-7632-470f-afa8-d2d7a06dcbf7" providerId="AD" clId="Web-{EE73E666-1133-4523-A27F-8D128D8FCEA1}" dt="2021-02-11T08:00:04.992" v="268"/>
          <ac:picMkLst>
            <pc:docMk/>
            <pc:sldMk cId="2605105075" sldId="258"/>
            <ac:picMk id="5" creationId="{DDEBF8C4-64A6-46AF-BAC6-E512867AF708}"/>
          </ac:picMkLst>
        </pc:picChg>
        <pc:picChg chg="add del mod">
          <ac:chgData name="Ema Čmelak" userId="S::ema.cmelak@skole.hr::d9ec64cb-7632-470f-afa8-d2d7a06dcbf7" providerId="AD" clId="Web-{EE73E666-1133-4523-A27F-8D128D8FCEA1}" dt="2021-02-11T08:14:41.037" v="370"/>
          <ac:picMkLst>
            <pc:docMk/>
            <pc:sldMk cId="2605105075" sldId="258"/>
            <ac:picMk id="6" creationId="{204EA96F-4386-490E-8B7B-B36A38AFC4C4}"/>
          </ac:picMkLst>
        </pc:picChg>
        <pc:picChg chg="add mod modCrop">
          <ac:chgData name="Ema Čmelak" userId="S::ema.cmelak@skole.hr::d9ec64cb-7632-470f-afa8-d2d7a06dcbf7" providerId="AD" clId="Web-{EE73E666-1133-4523-A27F-8D128D8FCEA1}" dt="2021-02-11T08:16:05.509" v="386"/>
          <ac:picMkLst>
            <pc:docMk/>
            <pc:sldMk cId="2605105075" sldId="258"/>
            <ac:picMk id="7" creationId="{E1902568-4DAD-4C36-9396-75A097FBDD20}"/>
          </ac:picMkLst>
        </pc:picChg>
        <pc:picChg chg="add del">
          <ac:chgData name="Ema Čmelak" userId="S::ema.cmelak@skole.hr::d9ec64cb-7632-470f-afa8-d2d7a06dcbf7" providerId="AD" clId="Web-{EE73E666-1133-4523-A27F-8D128D8FCEA1}" dt="2021-02-11T08:10:49.998" v="301"/>
          <ac:picMkLst>
            <pc:docMk/>
            <pc:sldMk cId="2605105075" sldId="258"/>
            <ac:picMk id="17" creationId="{B0DAC8FB-A162-44E3-A606-C855A03A5B09}"/>
          </ac:picMkLst>
        </pc:picChg>
      </pc:sldChg>
      <pc:sldChg chg="modTransition">
        <pc:chgData name="Ema Čmelak" userId="S::ema.cmelak@skole.hr::d9ec64cb-7632-470f-afa8-d2d7a06dcbf7" providerId="AD" clId="Web-{EE73E666-1133-4523-A27F-8D128D8FCEA1}" dt="2021-02-11T08:18:55.280" v="399"/>
        <pc:sldMkLst>
          <pc:docMk/>
          <pc:sldMk cId="4253357773" sldId="259"/>
        </pc:sldMkLst>
      </pc:sldChg>
      <pc:sldChg chg="modTransition">
        <pc:chgData name="Ema Čmelak" userId="S::ema.cmelak@skole.hr::d9ec64cb-7632-470f-afa8-d2d7a06dcbf7" providerId="AD" clId="Web-{EE73E666-1133-4523-A27F-8D128D8FCEA1}" dt="2021-02-11T08:18:58.171" v="400"/>
        <pc:sldMkLst>
          <pc:docMk/>
          <pc:sldMk cId="2146522444" sldId="260"/>
        </pc:sldMkLst>
      </pc:sldChg>
      <pc:sldChg chg="modTransition">
        <pc:chgData name="Ema Čmelak" userId="S::ema.cmelak@skole.hr::d9ec64cb-7632-470f-afa8-d2d7a06dcbf7" providerId="AD" clId="Web-{EE73E666-1133-4523-A27F-8D128D8FCEA1}" dt="2021-02-11T08:19:00.953" v="401"/>
        <pc:sldMkLst>
          <pc:docMk/>
          <pc:sldMk cId="3071265997" sldId="261"/>
        </pc:sldMkLst>
      </pc:sldChg>
      <pc:sldChg chg="modTransition">
        <pc:chgData name="Ema Čmelak" userId="S::ema.cmelak@skole.hr::d9ec64cb-7632-470f-afa8-d2d7a06dcbf7" providerId="AD" clId="Web-{EE73E666-1133-4523-A27F-8D128D8FCEA1}" dt="2021-02-11T08:19:04.218" v="402"/>
        <pc:sldMkLst>
          <pc:docMk/>
          <pc:sldMk cId="1139763077" sldId="262"/>
        </pc:sldMkLst>
      </pc:sldChg>
      <pc:sldChg chg="addSp delSp modSp modTransition">
        <pc:chgData name="Ema Čmelak" userId="S::ema.cmelak@skole.hr::d9ec64cb-7632-470f-afa8-d2d7a06dcbf7" providerId="AD" clId="Web-{EE73E666-1133-4523-A27F-8D128D8FCEA1}" dt="2021-02-11T08:23:46.744" v="420"/>
        <pc:sldMkLst>
          <pc:docMk/>
          <pc:sldMk cId="2079384960" sldId="263"/>
        </pc:sldMkLst>
        <pc:picChg chg="add del mod modCrop">
          <ac:chgData name="Ema Čmelak" userId="S::ema.cmelak@skole.hr::d9ec64cb-7632-470f-afa8-d2d7a06dcbf7" providerId="AD" clId="Web-{EE73E666-1133-4523-A27F-8D128D8FCEA1}" dt="2021-02-11T08:23:46.744" v="420"/>
          <ac:picMkLst>
            <pc:docMk/>
            <pc:sldMk cId="2079384960" sldId="263"/>
            <ac:picMk id="4" creationId="{2B9B958F-D7BB-4B0C-9122-12DA2CEC20AC}"/>
          </ac:picMkLst>
        </pc:picChg>
      </pc:sldChg>
      <pc:sldChg chg="delSp modSp new modTransition">
        <pc:chgData name="Ema Čmelak" userId="S::ema.cmelak@skole.hr::d9ec64cb-7632-470f-afa8-d2d7a06dcbf7" providerId="AD" clId="Web-{EE73E666-1133-4523-A27F-8D128D8FCEA1}" dt="2021-02-11T08:38:27.649" v="618" actId="20577"/>
        <pc:sldMkLst>
          <pc:docMk/>
          <pc:sldMk cId="488671153" sldId="264"/>
        </pc:sldMkLst>
        <pc:spChg chg="del">
          <ac:chgData name="Ema Čmelak" userId="S::ema.cmelak@skole.hr::d9ec64cb-7632-470f-afa8-d2d7a06dcbf7" providerId="AD" clId="Web-{EE73E666-1133-4523-A27F-8D128D8FCEA1}" dt="2021-02-11T08:20:41.315" v="411"/>
          <ac:spMkLst>
            <pc:docMk/>
            <pc:sldMk cId="488671153" sldId="264"/>
            <ac:spMk id="2" creationId="{9572EA9F-C864-4E75-82F9-28C9DDFF6519}"/>
          </ac:spMkLst>
        </pc:spChg>
        <pc:spChg chg="mod">
          <ac:chgData name="Ema Čmelak" userId="S::ema.cmelak@skole.hr::d9ec64cb-7632-470f-afa8-d2d7a06dcbf7" providerId="AD" clId="Web-{EE73E666-1133-4523-A27F-8D128D8FCEA1}" dt="2021-02-11T08:38:27.649" v="618" actId="20577"/>
          <ac:spMkLst>
            <pc:docMk/>
            <pc:sldMk cId="488671153" sldId="264"/>
            <ac:spMk id="3" creationId="{9C1CF551-2AB8-4704-AADA-F7359599A1EB}"/>
          </ac:spMkLst>
        </pc:spChg>
      </pc:sldChg>
      <pc:sldChg chg="addSp delSp modSp new del mod setBg">
        <pc:chgData name="Ema Čmelak" userId="S::ema.cmelak@skole.hr::d9ec64cb-7632-470f-afa8-d2d7a06dcbf7" providerId="AD" clId="Web-{EE73E666-1133-4523-A27F-8D128D8FCEA1}" dt="2021-02-11T07:55:25.701" v="255"/>
        <pc:sldMkLst>
          <pc:docMk/>
          <pc:sldMk cId="2101873957" sldId="264"/>
        </pc:sldMkLst>
        <pc:spChg chg="del">
          <ac:chgData name="Ema Čmelak" userId="S::ema.cmelak@skole.hr::d9ec64cb-7632-470f-afa8-d2d7a06dcbf7" providerId="AD" clId="Web-{EE73E666-1133-4523-A27F-8D128D8FCEA1}" dt="2021-02-11T07:53:49.651" v="248"/>
          <ac:spMkLst>
            <pc:docMk/>
            <pc:sldMk cId="2101873957" sldId="264"/>
            <ac:spMk id="2" creationId="{E1D065A2-96CC-4DEB-B735-2CF0070E0E05}"/>
          </ac:spMkLst>
        </pc:spChg>
        <pc:spChg chg="del mod">
          <ac:chgData name="Ema Čmelak" userId="S::ema.cmelak@skole.hr::d9ec64cb-7632-470f-afa8-d2d7a06dcbf7" providerId="AD" clId="Web-{EE73E666-1133-4523-A27F-8D128D8FCEA1}" dt="2021-02-11T07:54:02.542" v="251"/>
          <ac:spMkLst>
            <pc:docMk/>
            <pc:sldMk cId="2101873957" sldId="264"/>
            <ac:spMk id="3" creationId="{F29FACDE-8DE1-4AC1-A051-4B449D45820D}"/>
          </ac:spMkLst>
        </pc:spChg>
        <pc:spChg chg="add mod">
          <ac:chgData name="Ema Čmelak" userId="S::ema.cmelak@skole.hr::d9ec64cb-7632-470f-afa8-d2d7a06dcbf7" providerId="AD" clId="Web-{EE73E666-1133-4523-A27F-8D128D8FCEA1}" dt="2021-02-11T07:55:19.388" v="254"/>
          <ac:spMkLst>
            <pc:docMk/>
            <pc:sldMk cId="2101873957" sldId="264"/>
            <ac:spMk id="6" creationId="{8619F6EF-978C-428C-8C8B-5CE8A1A66281}"/>
          </ac:spMkLst>
        </pc:spChg>
        <pc:spChg chg="add">
          <ac:chgData name="Ema Čmelak" userId="S::ema.cmelak@skole.hr::d9ec64cb-7632-470f-afa8-d2d7a06dcbf7" providerId="AD" clId="Web-{EE73E666-1133-4523-A27F-8D128D8FCEA1}" dt="2021-02-11T07:54:26.011" v="252"/>
          <ac:spMkLst>
            <pc:docMk/>
            <pc:sldMk cId="2101873957" sldId="264"/>
            <ac:spMk id="9" creationId="{F0E5DD0C-9531-42C3-A457-B3F0894C80FB}"/>
          </ac:spMkLst>
        </pc:spChg>
        <pc:spChg chg="add">
          <ac:chgData name="Ema Čmelak" userId="S::ema.cmelak@skole.hr::d9ec64cb-7632-470f-afa8-d2d7a06dcbf7" providerId="AD" clId="Web-{EE73E666-1133-4523-A27F-8D128D8FCEA1}" dt="2021-02-11T07:54:26.011" v="252"/>
          <ac:spMkLst>
            <pc:docMk/>
            <pc:sldMk cId="2101873957" sldId="264"/>
            <ac:spMk id="11" creationId="{6F40F0D0-E785-4362-B9C4-83ED2837A155}"/>
          </ac:spMkLst>
        </pc:spChg>
        <pc:spChg chg="add">
          <ac:chgData name="Ema Čmelak" userId="S::ema.cmelak@skole.hr::d9ec64cb-7632-470f-afa8-d2d7a06dcbf7" providerId="AD" clId="Web-{EE73E666-1133-4523-A27F-8D128D8FCEA1}" dt="2021-02-11T07:54:26.011" v="252"/>
          <ac:spMkLst>
            <pc:docMk/>
            <pc:sldMk cId="2101873957" sldId="264"/>
            <ac:spMk id="13" creationId="{297B51BE-333F-42D4-8F2F-4E7CA138FEAF}"/>
          </ac:spMkLst>
        </pc:spChg>
        <pc:spChg chg="add">
          <ac:chgData name="Ema Čmelak" userId="S::ema.cmelak@skole.hr::d9ec64cb-7632-470f-afa8-d2d7a06dcbf7" providerId="AD" clId="Web-{EE73E666-1133-4523-A27F-8D128D8FCEA1}" dt="2021-02-11T07:54:26.011" v="252"/>
          <ac:spMkLst>
            <pc:docMk/>
            <pc:sldMk cId="2101873957" sldId="264"/>
            <ac:spMk id="15" creationId="{344B2ABE-82D9-424A-849D-CCB8FC74FB15}"/>
          </ac:spMkLst>
        </pc:spChg>
        <pc:spChg chg="add">
          <ac:chgData name="Ema Čmelak" userId="S::ema.cmelak@skole.hr::d9ec64cb-7632-470f-afa8-d2d7a06dcbf7" providerId="AD" clId="Web-{EE73E666-1133-4523-A27F-8D128D8FCEA1}" dt="2021-02-11T07:54:26.011" v="252"/>
          <ac:spMkLst>
            <pc:docMk/>
            <pc:sldMk cId="2101873957" sldId="264"/>
            <ac:spMk id="17" creationId="{3EF6160F-98B4-49C3-89C6-321A9694786D}"/>
          </ac:spMkLst>
        </pc:spChg>
        <pc:picChg chg="add del mod ord">
          <ac:chgData name="Ema Čmelak" userId="S::ema.cmelak@skole.hr::d9ec64cb-7632-470f-afa8-d2d7a06dcbf7" providerId="AD" clId="Web-{EE73E666-1133-4523-A27F-8D128D8FCEA1}" dt="2021-02-11T07:55:19.388" v="254"/>
          <ac:picMkLst>
            <pc:docMk/>
            <pc:sldMk cId="2101873957" sldId="264"/>
            <ac:picMk id="4" creationId="{7B66F743-5C48-48B6-BCF1-D7C0AB7F9E55}"/>
          </ac:picMkLst>
        </pc:picChg>
      </pc:sldChg>
      <pc:sldChg chg="delSp new del">
        <pc:chgData name="Ema Čmelak" userId="S::ema.cmelak@skole.hr::d9ec64cb-7632-470f-afa8-d2d7a06dcbf7" providerId="AD" clId="Web-{EE73E666-1133-4523-A27F-8D128D8FCEA1}" dt="2021-02-11T07:53:41.807" v="246"/>
        <pc:sldMkLst>
          <pc:docMk/>
          <pc:sldMk cId="3194371962" sldId="264"/>
        </pc:sldMkLst>
        <pc:spChg chg="del">
          <ac:chgData name="Ema Čmelak" userId="S::ema.cmelak@skole.hr::d9ec64cb-7632-470f-afa8-d2d7a06dcbf7" providerId="AD" clId="Web-{EE73E666-1133-4523-A27F-8D128D8FCEA1}" dt="2021-02-11T07:53:31.400" v="245"/>
          <ac:spMkLst>
            <pc:docMk/>
            <pc:sldMk cId="3194371962" sldId="264"/>
            <ac:spMk id="3" creationId="{C34CD344-0672-432A-9F83-F73139E684BD}"/>
          </ac:spMkLst>
        </pc:spChg>
      </pc:sldChg>
      <pc:sldChg chg="new modTransition">
        <pc:chgData name="Ema Čmelak" userId="S::ema.cmelak@skole.hr::d9ec64cb-7632-470f-afa8-d2d7a06dcbf7" providerId="AD" clId="Web-{EE73E666-1133-4523-A27F-8D128D8FCEA1}" dt="2021-02-11T08:19:09.890" v="404"/>
        <pc:sldMkLst>
          <pc:docMk/>
          <pc:sldMk cId="3012244147" sldId="265"/>
        </pc:sldMkLst>
      </pc:sldChg>
      <pc:sldChg chg="delSp new del">
        <pc:chgData name="Ema Čmelak" userId="S::ema.cmelak@skole.hr::d9ec64cb-7632-470f-afa8-d2d7a06dcbf7" providerId="AD" clId="Web-{EE73E666-1133-4523-A27F-8D128D8FCEA1}" dt="2021-02-11T08:33:18.326" v="455"/>
        <pc:sldMkLst>
          <pc:docMk/>
          <pc:sldMk cId="642196759" sldId="266"/>
        </pc:sldMkLst>
        <pc:spChg chg="del">
          <ac:chgData name="Ema Čmelak" userId="S::ema.cmelak@skole.hr::d9ec64cb-7632-470f-afa8-d2d7a06dcbf7" providerId="AD" clId="Web-{EE73E666-1133-4523-A27F-8D128D8FCEA1}" dt="2021-02-11T08:33:14.435" v="454"/>
          <ac:spMkLst>
            <pc:docMk/>
            <pc:sldMk cId="642196759" sldId="266"/>
            <ac:spMk id="2" creationId="{0F69B2F0-8F18-46B0-9E76-F5F838B8AD71}"/>
          </ac:spMkLst>
        </pc:spChg>
        <pc:spChg chg="del">
          <ac:chgData name="Ema Čmelak" userId="S::ema.cmelak@skole.hr::d9ec64cb-7632-470f-afa8-d2d7a06dcbf7" providerId="AD" clId="Web-{EE73E666-1133-4523-A27F-8D128D8FCEA1}" dt="2021-02-11T08:33:10.201" v="453"/>
          <ac:spMkLst>
            <pc:docMk/>
            <pc:sldMk cId="642196759" sldId="266"/>
            <ac:spMk id="3" creationId="{3CD850A0-A874-47FD-A45B-63CEB7BB3228}"/>
          </ac:spMkLst>
        </pc:spChg>
      </pc:sldChg>
      <pc:sldChg chg="addSp delSp modSp new mod setBg">
        <pc:chgData name="Ema Čmelak" userId="S::ema.cmelak@skole.hr::d9ec64cb-7632-470f-afa8-d2d7a06dcbf7" providerId="AD" clId="Web-{EE73E666-1133-4523-A27F-8D128D8FCEA1}" dt="2021-02-11T08:42:16.657" v="640"/>
        <pc:sldMkLst>
          <pc:docMk/>
          <pc:sldMk cId="3755121725" sldId="266"/>
        </pc:sldMkLst>
        <pc:spChg chg="del">
          <ac:chgData name="Ema Čmelak" userId="S::ema.cmelak@skole.hr::d9ec64cb-7632-470f-afa8-d2d7a06dcbf7" providerId="AD" clId="Web-{EE73E666-1133-4523-A27F-8D128D8FCEA1}" dt="2021-02-11T08:33:26.654" v="457"/>
          <ac:spMkLst>
            <pc:docMk/>
            <pc:sldMk cId="3755121725" sldId="266"/>
            <ac:spMk id="2" creationId="{46B1A71A-45F4-44A8-AA13-719ED573936C}"/>
          </ac:spMkLst>
        </pc:spChg>
        <pc:spChg chg="add del mod ord">
          <ac:chgData name="Ema Čmelak" userId="S::ema.cmelak@skole.hr::d9ec64cb-7632-470f-afa8-d2d7a06dcbf7" providerId="AD" clId="Web-{EE73E666-1133-4523-A27F-8D128D8FCEA1}" dt="2021-02-11T08:42:16.657" v="640"/>
          <ac:spMkLst>
            <pc:docMk/>
            <pc:sldMk cId="3755121725" sldId="266"/>
            <ac:spMk id="3" creationId="{8BBCEC0E-CF67-4AA1-B7C7-C2612B85CEF3}"/>
          </ac:spMkLst>
        </pc:spChg>
        <pc:spChg chg="add del">
          <ac:chgData name="Ema Čmelak" userId="S::ema.cmelak@skole.hr::d9ec64cb-7632-470f-afa8-d2d7a06dcbf7" providerId="AD" clId="Web-{EE73E666-1133-4523-A27F-8D128D8FCEA1}" dt="2021-02-11T08:42:16.657" v="640"/>
          <ac:spMkLst>
            <pc:docMk/>
            <pc:sldMk cId="3755121725" sldId="266"/>
            <ac:spMk id="11" creationId="{D2B783EE-0239-4717-BBEA-8C9EAC61C824}"/>
          </ac:spMkLst>
        </pc:spChg>
        <pc:spChg chg="add del">
          <ac:chgData name="Ema Čmelak" userId="S::ema.cmelak@skole.hr::d9ec64cb-7632-470f-afa8-d2d7a06dcbf7" providerId="AD" clId="Web-{EE73E666-1133-4523-A27F-8D128D8FCEA1}" dt="2021-02-11T08:42:16.657" v="640"/>
          <ac:spMkLst>
            <pc:docMk/>
            <pc:sldMk cId="3755121725" sldId="266"/>
            <ac:spMk id="13" creationId="{A7B99495-F43F-4D80-A44F-2CB4764EB90B}"/>
          </ac:spMkLst>
        </pc:spChg>
        <pc:spChg chg="add del">
          <ac:chgData name="Ema Čmelak" userId="S::ema.cmelak@skole.hr::d9ec64cb-7632-470f-afa8-d2d7a06dcbf7" providerId="AD" clId="Web-{EE73E666-1133-4523-A27F-8D128D8FCEA1}" dt="2021-02-11T08:42:16.657" v="640"/>
          <ac:spMkLst>
            <pc:docMk/>
            <pc:sldMk cId="3755121725" sldId="266"/>
            <ac:spMk id="15" creationId="{70BEB1E7-2F88-40BC-B73D-42E5B6F80BFC}"/>
          </ac:spMkLst>
        </pc:spChg>
        <pc:spChg chg="add del">
          <ac:chgData name="Ema Čmelak" userId="S::ema.cmelak@skole.hr::d9ec64cb-7632-470f-afa8-d2d7a06dcbf7" providerId="AD" clId="Web-{EE73E666-1133-4523-A27F-8D128D8FCEA1}" dt="2021-02-11T08:41:41.124" v="635"/>
          <ac:spMkLst>
            <pc:docMk/>
            <pc:sldMk cId="3755121725" sldId="266"/>
            <ac:spMk id="17" creationId="{3CD9DF72-87A3-404E-A828-84CBF11A8303}"/>
          </ac:spMkLst>
        </pc:spChg>
        <pc:spChg chg="add del">
          <ac:chgData name="Ema Čmelak" userId="S::ema.cmelak@skole.hr::d9ec64cb-7632-470f-afa8-d2d7a06dcbf7" providerId="AD" clId="Web-{EE73E666-1133-4523-A27F-8D128D8FCEA1}" dt="2021-02-11T08:41:32.530" v="633"/>
          <ac:spMkLst>
            <pc:docMk/>
            <pc:sldMk cId="3755121725" sldId="266"/>
            <ac:spMk id="20" creationId="{D1A4588A-55D5-49B8-BE41-54ACDCFF2C17}"/>
          </ac:spMkLst>
        </pc:spChg>
        <pc:spChg chg="add del">
          <ac:chgData name="Ema Čmelak" userId="S::ema.cmelak@skole.hr::d9ec64cb-7632-470f-afa8-d2d7a06dcbf7" providerId="AD" clId="Web-{EE73E666-1133-4523-A27F-8D128D8FCEA1}" dt="2021-02-11T08:42:16.657" v="639"/>
          <ac:spMkLst>
            <pc:docMk/>
            <pc:sldMk cId="3755121725" sldId="266"/>
            <ac:spMk id="21" creationId="{4038CB10-1F5C-4D54-9DF7-12586DE5B007}"/>
          </ac:spMkLst>
        </pc:spChg>
        <pc:spChg chg="add del">
          <ac:chgData name="Ema Čmelak" userId="S::ema.cmelak@skole.hr::d9ec64cb-7632-470f-afa8-d2d7a06dcbf7" providerId="AD" clId="Web-{EE73E666-1133-4523-A27F-8D128D8FCEA1}" dt="2021-02-11T08:41:32.530" v="633"/>
          <ac:spMkLst>
            <pc:docMk/>
            <pc:sldMk cId="3755121725" sldId="266"/>
            <ac:spMk id="22" creationId="{F97E7EA2-EDCD-47E9-81BC-415C606D1B58}"/>
          </ac:spMkLst>
        </pc:spChg>
        <pc:spChg chg="add del">
          <ac:chgData name="Ema Čmelak" userId="S::ema.cmelak@skole.hr::d9ec64cb-7632-470f-afa8-d2d7a06dcbf7" providerId="AD" clId="Web-{EE73E666-1133-4523-A27F-8D128D8FCEA1}" dt="2021-02-11T08:42:16.657" v="639"/>
          <ac:spMkLst>
            <pc:docMk/>
            <pc:sldMk cId="3755121725" sldId="266"/>
            <ac:spMk id="23" creationId="{73ED6512-6858-4552-B699-9A97FE9A4EA2}"/>
          </ac:spMkLst>
        </pc:spChg>
        <pc:graphicFrameChg chg="add del">
          <ac:chgData name="Ema Čmelak" userId="S::ema.cmelak@skole.hr::d9ec64cb-7632-470f-afa8-d2d7a06dcbf7" providerId="AD" clId="Web-{EE73E666-1133-4523-A27F-8D128D8FCEA1}" dt="2021-02-11T08:42:01.422" v="637"/>
          <ac:graphicFrameMkLst>
            <pc:docMk/>
            <pc:sldMk cId="3755121725" sldId="266"/>
            <ac:graphicFrameMk id="19" creationId="{F18AE69B-ED67-49B0-A3C7-490F38F16704}"/>
          </ac:graphicFrameMkLst>
        </pc:graphicFrameChg>
        <pc:picChg chg="add mod ord">
          <ac:chgData name="Ema Čmelak" userId="S::ema.cmelak@skole.hr::d9ec64cb-7632-470f-afa8-d2d7a06dcbf7" providerId="AD" clId="Web-{EE73E666-1133-4523-A27F-8D128D8FCEA1}" dt="2021-02-11T08:42:16.657" v="640"/>
          <ac:picMkLst>
            <pc:docMk/>
            <pc:sldMk cId="3755121725" sldId="266"/>
            <ac:picMk id="4" creationId="{9997AF8C-DF52-46FF-871D-1A8AD0E32D4D}"/>
          </ac:picMkLst>
        </pc:picChg>
        <pc:picChg chg="add del mod">
          <ac:chgData name="Ema Čmelak" userId="S::ema.cmelak@skole.hr::d9ec64cb-7632-470f-afa8-d2d7a06dcbf7" providerId="AD" clId="Web-{EE73E666-1133-4523-A27F-8D128D8FCEA1}" dt="2021-02-11T08:36:43.770" v="615"/>
          <ac:picMkLst>
            <pc:docMk/>
            <pc:sldMk cId="3755121725" sldId="266"/>
            <ac:picMk id="5" creationId="{E48A809F-5698-43A4-A27F-ACB7EE15647A}"/>
          </ac:picMkLst>
        </pc:picChg>
        <pc:picChg chg="add del mod">
          <ac:chgData name="Ema Čmelak" userId="S::ema.cmelak@skole.hr::d9ec64cb-7632-470f-afa8-d2d7a06dcbf7" providerId="AD" clId="Web-{EE73E666-1133-4523-A27F-8D128D8FCEA1}" dt="2021-02-11T08:41:19.546" v="630"/>
          <ac:picMkLst>
            <pc:docMk/>
            <pc:sldMk cId="3755121725" sldId="266"/>
            <ac:picMk id="6" creationId="{F32C5E74-DF7B-46E6-81BE-B9EBE8B8B2C2}"/>
          </ac:picMkLst>
        </pc:picChg>
        <pc:cxnChg chg="add del">
          <ac:chgData name="Ema Čmelak" userId="S::ema.cmelak@skole.hr::d9ec64cb-7632-470f-afa8-d2d7a06dcbf7" providerId="AD" clId="Web-{EE73E666-1133-4523-A27F-8D128D8FCEA1}" dt="2021-02-11T08:41:41.124" v="635"/>
          <ac:cxnSpMkLst>
            <pc:docMk/>
            <pc:sldMk cId="3755121725" sldId="266"/>
            <ac:cxnSpMk id="18" creationId="{20E3A342-4D61-4E3F-AF90-1AB42AEB96CC}"/>
          </ac:cxnSpMkLst>
        </pc:cxnChg>
      </pc:sldChg>
    </pc:docChg>
  </pc:docChgLst>
  <pc:docChgLst>
    <pc:chgData name="Janja Dujić" userId="7a6b7d85-b574-44d8-93fb-48494daa33b3" providerId="ADAL" clId="{F12B2202-CEED-1E45-A505-5CD8374B1C32}"/>
    <pc:docChg chg="modSld">
      <pc:chgData name="Janja Dujić" userId="7a6b7d85-b574-44d8-93fb-48494daa33b3" providerId="ADAL" clId="{F12B2202-CEED-1E45-A505-5CD8374B1C32}" dt="2021-02-11T07:51:23.030" v="162" actId="20577"/>
      <pc:docMkLst>
        <pc:docMk/>
      </pc:docMkLst>
      <pc:sldChg chg="modSp">
        <pc:chgData name="Janja Dujić" userId="7a6b7d85-b574-44d8-93fb-48494daa33b3" providerId="ADAL" clId="{F12B2202-CEED-1E45-A505-5CD8374B1C32}" dt="2021-02-11T07:51:23.030" v="162" actId="20577"/>
        <pc:sldMkLst>
          <pc:docMk/>
          <pc:sldMk cId="3780121380" sldId="257"/>
        </pc:sldMkLst>
        <pc:spChg chg="mod">
          <ac:chgData name="Janja Dujić" userId="7a6b7d85-b574-44d8-93fb-48494daa33b3" providerId="ADAL" clId="{F12B2202-CEED-1E45-A505-5CD8374B1C32}" dt="2021-02-11T07:47:56.389" v="1" actId="20577"/>
          <ac:spMkLst>
            <pc:docMk/>
            <pc:sldMk cId="3780121380" sldId="257"/>
            <ac:spMk id="2" creationId="{71B0FEF8-C1E4-43FF-AFDA-8FE19B89F2BC}"/>
          </ac:spMkLst>
        </pc:spChg>
        <pc:spChg chg="mod">
          <ac:chgData name="Janja Dujić" userId="7a6b7d85-b574-44d8-93fb-48494daa33b3" providerId="ADAL" clId="{F12B2202-CEED-1E45-A505-5CD8374B1C32}" dt="2021-02-11T07:51:23.030" v="162" actId="20577"/>
          <ac:spMkLst>
            <pc:docMk/>
            <pc:sldMk cId="3780121380" sldId="257"/>
            <ac:spMk id="3" creationId="{0E7ED2F6-D68C-4ADD-B983-150598973D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ahoot.it/challenge/0408676?challenge-id=4cd5f5b4-1c8e-4477-a0b0-dd682833e4c1_161303616055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PnsoBHZdiK1Zj4bM6" TargetMode="External"/><Relationship Id="rId7" Type="http://schemas.openxmlformats.org/officeDocument/2006/relationships/hyperlink" Target="https://www.seekapor.com/5-women-changing-the-game-in-science-and-technology-in-ghana/" TargetMode="External"/><Relationship Id="rId2" Type="http://schemas.openxmlformats.org/officeDocument/2006/relationships/hyperlink" Target="https://www.tportal.hr/vijesti/clanak/mjesec-dana-u-nocnoj-sihti-zurili-su-u-svemir-i-otkrili-cudesan-snop-svjetla-201601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troucionica.hr/upoznajte-hrvatske-astrofizicarke/" TargetMode="External"/><Relationship Id="rId5" Type="http://schemas.openxmlformats.org/officeDocument/2006/relationships/hyperlink" Target="https://lavoce.hr/cronaca/cronaca-fiumana/marina-manganaro-una-siciliana-a-fiume" TargetMode="External"/><Relationship Id="rId4" Type="http://schemas.openxmlformats.org/officeDocument/2006/relationships/hyperlink" Target="https://images.app.goo.gl/7qxdafAS1o8N23VT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1643926"/>
            <a:ext cx="6105194" cy="264315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MEĐUNARODNI DAN ŽENA I DJEVOJAKA U ZNANOSTI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349538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rgbClr val="FFFFFF"/>
                </a:solidFill>
                <a:cs typeface="Calibri"/>
              </a:rPr>
              <a:t>astrofizičarke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183F49D-057D-4602-AF92-F4D6B3746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1" t="8621" r="22747" b="6896"/>
          <a:stretch/>
        </p:blipFill>
        <p:spPr>
          <a:xfrm>
            <a:off x="-5750" y="3322608"/>
            <a:ext cx="2242867" cy="33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E2451-E78A-47FA-9598-5FC3E966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VERNESA SMOLČIĆ 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519E-EC1B-49E3-B908-718E733C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46155" cy="36657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Doktorirala 2007. u Njemačkoj</a:t>
            </a:r>
          </a:p>
          <a:p>
            <a:r>
              <a:rPr lang="en-US" sz="2000">
                <a:cs typeface="Calibri"/>
              </a:rPr>
              <a:t>Usavršavala se u SAD-u, Njemačkoj i Australiji</a:t>
            </a:r>
          </a:p>
          <a:p>
            <a:r>
              <a:rPr lang="en-US" sz="2000">
                <a:cs typeface="Calibri"/>
              </a:rPr>
              <a:t>Od 2013. radi kao profesorica na Prirodoslovno-matematičkom fakultetu u Zagrebu</a:t>
            </a:r>
          </a:p>
          <a:p>
            <a:r>
              <a:rPr lang="en-US" sz="2000">
                <a:cs typeface="Calibri"/>
              </a:rPr>
              <a:t>Osnivačica i voditeljica internetskog portala Astroučionica </a:t>
            </a:r>
          </a:p>
          <a:p>
            <a:r>
              <a:rPr lang="en-US" sz="2000">
                <a:cs typeface="Calibri"/>
              </a:rPr>
              <a:t>Prioritet – popularizacija znanosti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02ADA3-666C-45A9-9CA3-BC506AA9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3" r="8525" b="2"/>
          <a:stretch/>
        </p:blipFill>
        <p:spPr>
          <a:xfrm>
            <a:off x="610245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22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2FFA3-CAD3-4E99-8443-328C4CE7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429" y="2568114"/>
            <a:ext cx="3937916" cy="138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Za </a:t>
            </a:r>
            <a:r>
              <a:rPr lang="en-US" sz="4000" dirty="0" err="1"/>
              <a:t>kraj</a:t>
            </a:r>
            <a:r>
              <a:rPr lang="en-US" sz="4000" dirty="0"/>
              <a:t> </a:t>
            </a:r>
            <a:r>
              <a:rPr lang="en-US" sz="4000" dirty="0" err="1"/>
              <a:t>odigraj</a:t>
            </a:r>
            <a:r>
              <a:rPr lang="en-US" sz="4000" dirty="0"/>
              <a:t> Kahoot </a:t>
            </a:r>
            <a:r>
              <a:rPr lang="en-US" sz="4000" dirty="0" err="1"/>
              <a:t>kviz</a:t>
            </a:r>
            <a:r>
              <a:rPr lang="en-US" sz="4000" dirty="0"/>
              <a:t>!</a:t>
            </a:r>
            <a:endParaRPr lang="en-US" sz="40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E275-EF1D-41D0-962F-F894E269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905" y="4078224"/>
            <a:ext cx="3900440" cy="1644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link: </a:t>
            </a:r>
            <a:r>
              <a:rPr lang="en-US" sz="2000" dirty="0">
                <a:ea typeface="+mn-lt"/>
                <a:cs typeface="+mn-lt"/>
                <a:hlinkClick r:id="rId2"/>
              </a:rPr>
              <a:t>https://kahoot.it/challenge/0408676?challenge-id=4cd5f5b4-1c8e-4477-a0b0-dd682833e4c1_1613036160554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9700BC0-D138-460D-8558-76C7D6F9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6" r="736" b="2"/>
          <a:stretch/>
        </p:blipFill>
        <p:spPr>
          <a:xfrm rot="720000">
            <a:off x="161783" y="1849422"/>
            <a:ext cx="6525472" cy="4437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9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F551-2AB8-4704-AADA-F7359599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693"/>
            <a:ext cx="10515600" cy="5817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IZVORI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https://www.tportal.hr/vijesti/clanak/mjesec-dana-u-nocnoj-sihti-zurili-su-u-svemir-i-otkrili-cudesan-snop-svjetla-20160120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  <a:hlinkClick r:id="rId3"/>
              </a:rPr>
              <a:t>https://images.app.goo.gl/PnsoBHZdiK1Zj4bM6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https://images.app.goo.gl/7qxdafAS1o8N23VT8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5"/>
              </a:rPr>
              <a:t>https://lavoce.hr/cronaca/cronaca-fiumana/marina-manganaro-una-siciliana-a-fiume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6"/>
              </a:rPr>
              <a:t>https://www.astroucionica.hr/upoznajte-hrvatske-astrofizicarke/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7"/>
              </a:rPr>
              <a:t>https://www.seekapor.com/5-women-changing-the-game-in-science-and-technology-in-ghana/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6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9997AF8C-DF52-46FF-871D-1A8AD0E32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31" b="9306"/>
          <a:stretch/>
        </p:blipFill>
        <p:spPr>
          <a:xfrm>
            <a:off x="20" y="0"/>
            <a:ext cx="12191980" cy="35905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C0E-CF67-4AA1-B7C7-C2612B85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cs typeface="Calibri"/>
              </a:rPr>
              <a:t>Međunarodni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dan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žena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djevojaka</a:t>
            </a:r>
            <a:r>
              <a:rPr lang="en-US" sz="1800" dirty="0">
                <a:cs typeface="Calibri"/>
              </a:rPr>
              <a:t> u </a:t>
            </a:r>
            <a:r>
              <a:rPr lang="en-US" sz="1800" dirty="0" err="1">
                <a:cs typeface="Calibri"/>
              </a:rPr>
              <a:t>znanosti</a:t>
            </a:r>
            <a:r>
              <a:rPr lang="en-US" sz="1800" dirty="0">
                <a:cs typeface="Calibri"/>
              </a:rPr>
              <a:t> = 11. </a:t>
            </a:r>
            <a:r>
              <a:rPr lang="en-US" sz="1800" dirty="0" err="1">
                <a:cs typeface="Calibri"/>
              </a:rPr>
              <a:t>veljače</a:t>
            </a:r>
            <a:r>
              <a:rPr lang="en-US" sz="1800" dirty="0">
                <a:cs typeface="Calibri"/>
              </a:rPr>
              <a:t> </a:t>
            </a:r>
          </a:p>
          <a:p>
            <a:r>
              <a:rPr lang="en-US" sz="1800" dirty="0">
                <a:cs typeface="Calibri"/>
              </a:rPr>
              <a:t>ova </a:t>
            </a:r>
            <a:r>
              <a:rPr lang="en-US" sz="1800" dirty="0" err="1">
                <a:cs typeface="Calibri"/>
              </a:rPr>
              <a:t>prezentacija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će</a:t>
            </a:r>
            <a:r>
              <a:rPr lang="en-US" sz="1800" dirty="0">
                <a:cs typeface="Calibri"/>
              </a:rPr>
              <a:t> vas </a:t>
            </a:r>
            <a:r>
              <a:rPr lang="en-US" sz="1800" dirty="0" err="1">
                <a:cs typeface="Calibri"/>
              </a:rPr>
              <a:t>pobliže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upoznati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astrofizičarkama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Hrvatske</a:t>
            </a:r>
            <a:r>
              <a:rPr lang="en-US" sz="1800" dirty="0">
                <a:cs typeface="Calibri"/>
              </a:rPr>
              <a:t>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51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28CC3-30DE-4182-AAAF-05308C9E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ANA BABIĆ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2CEC-8A79-4C0D-8217-FBD537CB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doktorirala 2007. na Sveučilištu u Oxfordu </a:t>
            </a:r>
          </a:p>
          <a:p>
            <a:r>
              <a:rPr lang="en-US" sz="2000">
                <a:cs typeface="Calibri"/>
              </a:rPr>
              <a:t>usavršavala se u Italiji </a:t>
            </a:r>
          </a:p>
          <a:p>
            <a:r>
              <a:rPr lang="en-US" sz="2000">
                <a:cs typeface="Calibri"/>
              </a:rPr>
              <a:t>2011.= pridružila se grupi visokoenergijskih gama astronoma (istraživači s 5 hrvatskih ustanova) </a:t>
            </a:r>
          </a:p>
          <a:p>
            <a:r>
              <a:rPr lang="en-US" sz="2000">
                <a:cs typeface="Calibri"/>
              </a:rPr>
              <a:t>docentica na Fakultetu elektrotehnike i računarstva u Zagrebu</a:t>
            </a:r>
          </a:p>
          <a:p>
            <a:r>
              <a:rPr lang="en-US" sz="2000">
                <a:cs typeface="Calibri"/>
              </a:rPr>
              <a:t>pomaže u studentskom satelitskkom projektu FERsat</a:t>
            </a:r>
          </a:p>
          <a:p>
            <a:r>
              <a:rPr lang="en-US" sz="2000">
                <a:cs typeface="Calibri"/>
              </a:rPr>
              <a:t>Veseli je analiza prikupljenih podataka iz središta udaljenih galaksija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1902568-4DAD-4C36-9396-75A097FBD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6" r="5097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51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4002B3F2-8A15-46CC-98B9-2E405110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DC74E6-7912-4AF8-B6B5-EC68437BC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2" r="18811" b="-1"/>
          <a:stretch/>
        </p:blipFill>
        <p:spPr>
          <a:xfrm>
            <a:off x="1371601" y="1371601"/>
            <a:ext cx="2158041" cy="411480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0FEF8-C1E4-43FF-AFDA-8FE19B89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769172"/>
            <a:ext cx="5667269" cy="1391294"/>
          </a:xfrm>
        </p:spPr>
        <p:txBody>
          <a:bodyPr anchor="b">
            <a:normAutofit/>
          </a:bodyPr>
          <a:lstStyle/>
          <a:p>
            <a:pPr algn="ctr"/>
            <a:r>
              <a:rPr lang="en-US" i="0" cap="all" dirty="0">
                <a:solidFill>
                  <a:srgbClr val="595959"/>
                </a:solidFill>
                <a:effectLst/>
                <a:latin typeface="+mn-lt"/>
              </a:rPr>
              <a:t>ŽELJKA MARIJA BOŠNJAK</a:t>
            </a:r>
            <a:endParaRPr lang="en-US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D2F6-D68C-4ADD-B983-15059897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447337"/>
            <a:ext cx="5667269" cy="3539220"/>
          </a:xfrm>
        </p:spPr>
        <p:txBody>
          <a:bodyPr anchor="t">
            <a:normAutofit/>
          </a:bodyPr>
          <a:lstStyle/>
          <a:p>
            <a:r>
              <a:rPr lang="en-US" sz="2000" b="0" i="0">
                <a:solidFill>
                  <a:srgbClr val="595959"/>
                </a:solidFill>
                <a:effectLst/>
                <a:latin typeface="Nunito"/>
              </a:rPr>
              <a:t>doktorirala 2005. godine u Italiji</a:t>
            </a:r>
          </a:p>
          <a:p>
            <a:r>
              <a:rPr lang="en-US" sz="2000" b="0" i="0">
                <a:solidFill>
                  <a:srgbClr val="595959"/>
                </a:solidFill>
                <a:effectLst/>
                <a:latin typeface="Nunito"/>
              </a:rPr>
              <a:t>usavršavala se u Italiji i Francuskoj</a:t>
            </a:r>
          </a:p>
          <a:p>
            <a:r>
              <a:rPr lang="en-US" sz="2000" b="0" i="0">
                <a:solidFill>
                  <a:srgbClr val="595959"/>
                </a:solidFill>
                <a:effectLst/>
                <a:latin typeface="Nunito"/>
              </a:rPr>
              <a:t>2012. godine vratila se u Hrvatsku</a:t>
            </a:r>
          </a:p>
          <a:p>
            <a:pPr marL="0" indent="0">
              <a:buNone/>
            </a:pPr>
            <a:r>
              <a:rPr lang="en-US" sz="2000">
                <a:solidFill>
                  <a:srgbClr val="595959"/>
                </a:solidFill>
                <a:latin typeface="Nunito"/>
              </a:rPr>
              <a:t>-&gt;</a:t>
            </a:r>
            <a:r>
              <a:rPr lang="en-US" sz="2000" b="0" i="0">
                <a:solidFill>
                  <a:srgbClr val="595959"/>
                </a:solidFill>
                <a:effectLst/>
                <a:latin typeface="Nunito"/>
              </a:rPr>
              <a:t>Odjel za fiziku Sveučilišta u Rijeci</a:t>
            </a:r>
          </a:p>
          <a:p>
            <a:pPr marL="0" indent="0">
              <a:buNone/>
            </a:pPr>
            <a:r>
              <a:rPr lang="en-US" sz="2000">
                <a:solidFill>
                  <a:srgbClr val="595959"/>
                </a:solidFill>
                <a:latin typeface="Nunito"/>
              </a:rPr>
              <a:t>-&gt;</a:t>
            </a:r>
            <a:r>
              <a:rPr lang="en-US" sz="2000" b="0" i="0">
                <a:solidFill>
                  <a:srgbClr val="595959"/>
                </a:solidFill>
                <a:effectLst/>
                <a:latin typeface="Nunito"/>
              </a:rPr>
              <a:t>Fakultet elektrotehnike i računarstva u Zagrebu</a:t>
            </a:r>
          </a:p>
          <a:p>
            <a:r>
              <a:rPr lang="en-US" sz="2000" b="0" i="0">
                <a:solidFill>
                  <a:srgbClr val="595959"/>
                </a:solidFill>
                <a:effectLst/>
                <a:latin typeface="Nunito"/>
              </a:rPr>
              <a:t>Proučava zračenje visokih energija iz ekstragalaktičkih izvora</a:t>
            </a:r>
            <a:endParaRPr lang="en-US" sz="2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B66D-F048-4753-B7AA-21264F3E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LANA CERAJ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A0AA-FD7E-4948-A5B9-29C45B45E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doktorirala  2020. godine </a:t>
            </a:r>
          </a:p>
          <a:p>
            <a:pPr lvl="1"/>
            <a:r>
              <a:rPr lang="en-US" sz="2000">
                <a:cs typeface="Calibri"/>
              </a:rPr>
              <a:t>na Fizičkom odsjeku PMF-a u Zagrebu</a:t>
            </a:r>
          </a:p>
          <a:p>
            <a:r>
              <a:rPr lang="en-US" sz="2000">
                <a:cs typeface="Calibri"/>
              </a:rPr>
              <a:t>Od listopada 2020. </a:t>
            </a:r>
          </a:p>
          <a:p>
            <a:pPr lvl="1"/>
            <a:r>
              <a:rPr lang="en-US" sz="2000">
                <a:cs typeface="Calibri"/>
              </a:rPr>
              <a:t>radi kao postdoktorska istraživačica na Institutu Ruđer Bošković</a:t>
            </a:r>
          </a:p>
          <a:p>
            <a:pPr lvl="2"/>
            <a:r>
              <a:rPr lang="en-US">
                <a:cs typeface="Calibri"/>
              </a:rPr>
              <a:t> bavi se istraživanjem astrofizike</a:t>
            </a:r>
          </a:p>
          <a:p>
            <a:r>
              <a:rPr lang="en-US" sz="2000">
                <a:cs typeface="Calibri"/>
              </a:rPr>
              <a:t>U slobodno vrijeme </a:t>
            </a:r>
          </a:p>
          <a:p>
            <a:pPr lvl="1"/>
            <a:r>
              <a:rPr lang="en-US" sz="2000">
                <a:cs typeface="Calibri"/>
              </a:rPr>
              <a:t>radi na popularizaciji znanosti </a:t>
            </a:r>
          </a:p>
          <a:p>
            <a:pPr lvl="2"/>
            <a:r>
              <a:rPr lang="en-US">
                <a:cs typeface="Calibri"/>
              </a:rPr>
              <a:t>kroz predavanja I objavljivanje na Facebooku (profil- ˝U lovu na kozmičke zvjeri˝)</a:t>
            </a:r>
          </a:p>
          <a:p>
            <a:pPr lvl="1"/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FFCEE7-B976-4589-A1FC-5C529934A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8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building, outdoor&#10;&#10;Description automatically generated">
            <a:extLst>
              <a:ext uri="{FF2B5EF4-FFF2-40B4-BE49-F238E27FC236}">
                <a16:creationId xmlns:a16="http://schemas.microsoft.com/office/drawing/2014/main" id="{693F85E1-E374-44EF-9697-1E25F99F1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5C616-134D-473D-A2F7-5262879F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107819" cy="1124712"/>
          </a:xfrm>
        </p:spPr>
        <p:txBody>
          <a:bodyPr anchor="b">
            <a:normAutofit/>
          </a:bodyPr>
          <a:lstStyle/>
          <a:p>
            <a:r>
              <a:rPr lang="en-US" sz="3600">
                <a:cs typeface="Calibri Light"/>
              </a:rPr>
              <a:t>DIJANA DOMINIS PRESTER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45867-24F1-4312-929C-CC8A7D4E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803346" cy="34089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>
                <a:cs typeface="Calibri"/>
              </a:rPr>
              <a:t>Doktorirala</a:t>
            </a:r>
            <a:r>
              <a:rPr lang="en-US" sz="2200">
                <a:cs typeface="Calibri"/>
              </a:rPr>
              <a:t> 2006.godine u </a:t>
            </a:r>
            <a:r>
              <a:rPr lang="en-US" sz="2200" err="1">
                <a:cs typeface="Calibri"/>
              </a:rPr>
              <a:t>Njemačkoj</a:t>
            </a:r>
            <a:r>
              <a:rPr lang="en-US" sz="2200">
                <a:cs typeface="Calibri"/>
              </a:rPr>
              <a:t> </a:t>
            </a:r>
          </a:p>
          <a:p>
            <a:pPr lvl="1"/>
            <a:r>
              <a:rPr lang="en-US" sz="2200">
                <a:cs typeface="Calibri"/>
              </a:rPr>
              <a:t>Tema: </a:t>
            </a:r>
            <a:r>
              <a:rPr lang="en-US" sz="2200" err="1">
                <a:ea typeface="+mn-lt"/>
                <a:cs typeface="+mn-lt"/>
              </a:rPr>
              <a:t>potrage</a:t>
            </a:r>
            <a:r>
              <a:rPr lang="en-US" sz="2200">
                <a:ea typeface="+mn-lt"/>
                <a:cs typeface="+mn-lt"/>
              </a:rPr>
              <a:t> za </a:t>
            </a:r>
            <a:r>
              <a:rPr lang="en-US" sz="2200" err="1">
                <a:ea typeface="+mn-lt"/>
                <a:cs typeface="+mn-lt"/>
              </a:rPr>
              <a:t>ekstrasolarnim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planetima</a:t>
            </a:r>
            <a:endParaRPr lang="en-US" sz="2200">
              <a:ea typeface="+mn-lt"/>
              <a:cs typeface="+mn-lt"/>
            </a:endParaRPr>
          </a:p>
          <a:p>
            <a:r>
              <a:rPr lang="en-US" sz="2200">
                <a:ea typeface="+mn-lt"/>
                <a:cs typeface="+mn-lt"/>
              </a:rPr>
              <a:t>Od 2008. </a:t>
            </a:r>
          </a:p>
          <a:p>
            <a:pPr lvl="1"/>
            <a:r>
              <a:rPr lang="en-US" sz="2200" err="1">
                <a:ea typeface="+mn-lt"/>
                <a:cs typeface="+mn-lt"/>
              </a:rPr>
              <a:t>bavi</a:t>
            </a:r>
            <a:r>
              <a:rPr lang="en-US" sz="2200">
                <a:ea typeface="+mn-lt"/>
                <a:cs typeface="+mn-lt"/>
              </a:rPr>
              <a:t> se 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astročestičnom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fizikom</a:t>
            </a:r>
            <a:r>
              <a:rPr lang="en-US" sz="2200">
                <a:ea typeface="+mn-lt"/>
                <a:cs typeface="+mn-lt"/>
              </a:rPr>
              <a:t> u </a:t>
            </a:r>
            <a:r>
              <a:rPr lang="en-US" sz="2200" err="1">
                <a:ea typeface="+mn-lt"/>
                <a:cs typeface="+mn-lt"/>
              </a:rPr>
              <a:t>sklopu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međunarodnih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eksperimenata</a:t>
            </a:r>
            <a:r>
              <a:rPr lang="en-US" sz="2200">
                <a:ea typeface="+mn-lt"/>
                <a:cs typeface="+mn-lt"/>
              </a:rPr>
              <a:t> MAGIC 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>
                <a:ea typeface="+mn-lt"/>
                <a:cs typeface="+mn-lt"/>
              </a:rPr>
              <a:t> LST-CTA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Redovita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profesorica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na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odjelu</a:t>
            </a:r>
            <a:r>
              <a:rPr lang="en-US" sz="2200">
                <a:ea typeface="+mn-lt"/>
                <a:cs typeface="+mn-lt"/>
              </a:rPr>
              <a:t> za </a:t>
            </a:r>
            <a:r>
              <a:rPr lang="en-US" sz="2200" err="1">
                <a:ea typeface="+mn-lt"/>
                <a:cs typeface="+mn-lt"/>
              </a:rPr>
              <a:t>fiziku</a:t>
            </a:r>
            <a:r>
              <a:rPr lang="en-US" sz="2200">
                <a:ea typeface="+mn-lt"/>
                <a:cs typeface="+mn-lt"/>
              </a:rPr>
              <a:t> u </a:t>
            </a:r>
            <a:r>
              <a:rPr lang="en-US" sz="2200" err="1">
                <a:ea typeface="+mn-lt"/>
                <a:cs typeface="+mn-lt"/>
              </a:rPr>
              <a:t>Rijeci</a:t>
            </a:r>
            <a:endParaRPr lang="en-US" sz="2200">
              <a:ea typeface="+mn-lt"/>
              <a:cs typeface="+mn-lt"/>
            </a:endParaRPr>
          </a:p>
          <a:p>
            <a:r>
              <a:rPr lang="en-US" sz="2200" err="1">
                <a:ea typeface="+mn-lt"/>
                <a:cs typeface="+mn-lt"/>
              </a:rPr>
              <a:t>Organizirala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prvu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zimsku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školu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fizike</a:t>
            </a:r>
            <a:endParaRPr lang="en-US" sz="2200">
              <a:ea typeface="+mn-lt"/>
              <a:cs typeface="+mn-lt"/>
            </a:endParaRPr>
          </a:p>
          <a:p>
            <a:endParaRPr lang="en-US" sz="1400">
              <a:ea typeface="+mn-lt"/>
              <a:cs typeface="+mn-lt"/>
            </a:endParaRPr>
          </a:p>
          <a:p>
            <a:pPr lvl="1"/>
            <a:endParaRPr lang="en-U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65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F380B-FBD1-464F-8C3B-83957A0D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MATEJA DUMBOVIĆ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D90A-79AD-4612-B3F4-BDAF6B6E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cs typeface="Calibri"/>
              </a:rPr>
              <a:t>Doktorirala</a:t>
            </a:r>
            <a:r>
              <a:rPr lang="en-US">
                <a:cs typeface="Calibri"/>
              </a:rPr>
              <a:t> 2015. u </a:t>
            </a:r>
            <a:r>
              <a:rPr lang="en-US" err="1">
                <a:cs typeface="Calibri"/>
              </a:rPr>
              <a:t>Zagrebu</a:t>
            </a:r>
            <a:r>
              <a:rPr lang="en-US">
                <a:cs typeface="Calibri"/>
              </a:rPr>
              <a:t> - </a:t>
            </a:r>
            <a:r>
              <a:rPr lang="en-US" err="1">
                <a:cs typeface="Calibri"/>
              </a:rPr>
              <a:t>nastavak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studija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Austriji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Njemačkoj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Znanstvena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suradnica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Opservatoriju</a:t>
            </a:r>
            <a:r>
              <a:rPr lang="en-US">
                <a:cs typeface="Calibri"/>
              </a:rPr>
              <a:t> Hvar</a:t>
            </a:r>
          </a:p>
          <a:p>
            <a:pPr lvl="1"/>
            <a:r>
              <a:rPr lang="en-US" err="1">
                <a:cs typeface="Calibri"/>
              </a:rPr>
              <a:t>Istraživanje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različitih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vidova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utjecaja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Sunčeve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aktivnosti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Zemlju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međuplanetarni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okoliš</a:t>
            </a:r>
          </a:p>
        </p:txBody>
      </p:sp>
    </p:spTree>
    <p:extLst>
      <p:ext uri="{BB962C8B-B14F-4D97-AF65-F5344CB8AC3E}">
        <p14:creationId xmlns:p14="http://schemas.microsoft.com/office/powerpoint/2010/main" val="30712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569C-566B-4667-866E-8BC6C819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MARINA MANGANARO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12D1-F0F1-4FF7-81C8-AF6FA26E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ea typeface="+mn-lt"/>
                <a:cs typeface="+mn-lt"/>
              </a:rPr>
              <a:t>područje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istraživanja</a:t>
            </a:r>
            <a:r>
              <a:rPr lang="en-US" sz="2000">
                <a:ea typeface="+mn-lt"/>
                <a:cs typeface="+mn-lt"/>
              </a:rPr>
              <a:t>:</a:t>
            </a:r>
          </a:p>
          <a:p>
            <a:pPr lvl="1"/>
            <a:r>
              <a:rPr lang="en-US" sz="1900" err="1">
                <a:cs typeface="Calibri"/>
              </a:rPr>
              <a:t>astročestična</a:t>
            </a:r>
            <a:r>
              <a:rPr lang="en-US" sz="1900">
                <a:cs typeface="Calibri"/>
              </a:rPr>
              <a:t> </a:t>
            </a:r>
            <a:r>
              <a:rPr lang="en-US" sz="1900" err="1">
                <a:cs typeface="Calibri"/>
              </a:rPr>
              <a:t>fizika</a:t>
            </a:r>
            <a:endParaRPr lang="en-US" sz="1900">
              <a:cs typeface="Calibri"/>
            </a:endParaRPr>
          </a:p>
          <a:p>
            <a:r>
              <a:rPr lang="en-US" sz="2000">
                <a:cs typeface="Calibri"/>
              </a:rPr>
              <a:t>2009. </a:t>
            </a:r>
            <a:r>
              <a:rPr lang="en-US" sz="2000" err="1">
                <a:cs typeface="Calibri"/>
              </a:rPr>
              <a:t>doktorirala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nuklearnu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i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subnuklearnu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fiziku</a:t>
            </a:r>
            <a:r>
              <a:rPr lang="en-US" sz="2000">
                <a:cs typeface="Calibri"/>
              </a:rPr>
              <a:t> u </a:t>
            </a:r>
            <a:r>
              <a:rPr lang="en-US" sz="2000" err="1">
                <a:cs typeface="Calibri"/>
              </a:rPr>
              <a:t>Italiji</a:t>
            </a:r>
            <a:r>
              <a:rPr lang="en-US" sz="2000">
                <a:cs typeface="Calibri"/>
              </a:rPr>
              <a:t> </a:t>
            </a:r>
          </a:p>
          <a:p>
            <a:r>
              <a:rPr lang="en-US" sz="2000" err="1">
                <a:cs typeface="Calibri"/>
              </a:rPr>
              <a:t>docentica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na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Odjelu</a:t>
            </a:r>
            <a:r>
              <a:rPr lang="en-US" sz="2000">
                <a:cs typeface="Calibri"/>
              </a:rPr>
              <a:t> za </a:t>
            </a:r>
            <a:r>
              <a:rPr lang="en-US" sz="2000" err="1">
                <a:cs typeface="Calibri"/>
              </a:rPr>
              <a:t>fiziku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Sveučilišta</a:t>
            </a:r>
            <a:r>
              <a:rPr lang="en-US" sz="2000">
                <a:cs typeface="Calibri"/>
              </a:rPr>
              <a:t> u </a:t>
            </a:r>
            <a:r>
              <a:rPr lang="en-US" sz="2000" err="1">
                <a:cs typeface="Calibri"/>
              </a:rPr>
              <a:t>Rijeci</a:t>
            </a:r>
            <a:r>
              <a:rPr lang="en-US" sz="2000">
                <a:cs typeface="Calibri"/>
              </a:rPr>
              <a:t> </a:t>
            </a:r>
          </a:p>
          <a:p>
            <a:r>
              <a:rPr lang="en-US" sz="2000" err="1">
                <a:cs typeface="Calibri"/>
              </a:rPr>
              <a:t>međunarodna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kolaboracija</a:t>
            </a:r>
            <a:r>
              <a:rPr lang="en-US" sz="2000">
                <a:cs typeface="Calibri"/>
              </a:rPr>
              <a:t> MAGIC </a:t>
            </a:r>
          </a:p>
          <a:p>
            <a:pPr lvl="1"/>
            <a:r>
              <a:rPr lang="en-US" sz="1900" err="1">
                <a:cs typeface="Calibri"/>
              </a:rPr>
              <a:t>bavi</a:t>
            </a:r>
            <a:r>
              <a:rPr lang="en-US" sz="1900">
                <a:cs typeface="Calibri"/>
              </a:rPr>
              <a:t> se </a:t>
            </a:r>
            <a:r>
              <a:rPr lang="en-US" sz="1900" err="1">
                <a:cs typeface="Calibri"/>
              </a:rPr>
              <a:t>gama-zrakama</a:t>
            </a:r>
            <a:endParaRPr lang="en-US" sz="1900">
              <a:cs typeface="Calibri"/>
            </a:endParaRPr>
          </a:p>
          <a:p>
            <a:r>
              <a:rPr lang="en-US" sz="2000" err="1">
                <a:cs typeface="Calibri"/>
              </a:rPr>
              <a:t>voditeljica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znanstvenog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festivala</a:t>
            </a:r>
            <a:r>
              <a:rPr lang="en-US" sz="2000">
                <a:cs typeface="Calibri"/>
              </a:rPr>
              <a:t> "Pint of Science Croatia"</a:t>
            </a:r>
          </a:p>
        </p:txBody>
      </p:sp>
      <p:pic>
        <p:nvPicPr>
          <p:cNvPr id="4" name="Picture 4" descr="A picture containing text, person, standing&#10;&#10;Description automatically generated">
            <a:extLst>
              <a:ext uri="{FF2B5EF4-FFF2-40B4-BE49-F238E27FC236}">
                <a16:creationId xmlns:a16="http://schemas.microsoft.com/office/drawing/2014/main" id="{25E786CC-1526-4E71-92F6-95495D7F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2" r="465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1D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6AF77F-A952-4BF2-83D6-41B31AD0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>
                <a:cs typeface="Calibri Light"/>
              </a:rPr>
              <a:t>MARINA SKENDER</a:t>
            </a:r>
            <a:endParaRPr lang="hr-HR" sz="540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ACD73B-5BD1-4FFB-954B-5A3803C4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200">
                <a:cs typeface="Calibri"/>
              </a:rPr>
              <a:t>doktorirala u Hrvatskoj 2005.</a:t>
            </a:r>
            <a:endParaRPr lang="sr-Latn-RS"/>
          </a:p>
          <a:p>
            <a:pPr algn="ctr"/>
            <a:r>
              <a:rPr lang="hr-HR" sz="2200">
                <a:cs typeface="Calibri"/>
              </a:rPr>
              <a:t>usavršavala se u Njemačkoj, Belgiji, SAD-u, UK-u i Italiji</a:t>
            </a:r>
          </a:p>
          <a:p>
            <a:pPr algn="ctr"/>
            <a:r>
              <a:rPr lang="hr-HR" sz="2200">
                <a:cs typeface="Calibri"/>
              </a:rPr>
              <a:t>radi kao docentica fizike na osječkom FERIT-u od 2017.</a:t>
            </a:r>
          </a:p>
        </p:txBody>
      </p:sp>
    </p:spTree>
    <p:extLst>
      <p:ext uri="{BB962C8B-B14F-4D97-AF65-F5344CB8AC3E}">
        <p14:creationId xmlns:p14="http://schemas.microsoft.com/office/powerpoint/2010/main" val="20793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449C7D4548E74EB4D06312CC422588" ma:contentTypeVersion="9" ma:contentTypeDescription="Stvaranje novog dokumenta." ma:contentTypeScope="" ma:versionID="e81af95ff506ce110c70843cbf22ead9">
  <xsd:schema xmlns:xsd="http://www.w3.org/2001/XMLSchema" xmlns:xs="http://www.w3.org/2001/XMLSchema" xmlns:p="http://schemas.microsoft.com/office/2006/metadata/properties" xmlns:ns2="903dd0af-58d5-438b-9dc9-c77095b3ca47" targetNamespace="http://schemas.microsoft.com/office/2006/metadata/properties" ma:root="true" ma:fieldsID="fa06eff428adc070e5d19bf34525b65c" ns2:_="">
    <xsd:import namespace="903dd0af-58d5-438b-9dc9-c77095b3c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dd0af-58d5-438b-9dc9-c77095b3c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FF249C-CAE6-46D4-9CBC-5C23A44705F5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E9889B3-D4A0-41B1-A50A-8986C575C4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8066ED-2C85-42B5-9D08-BA2AF6E1504B}">
  <ds:schemaRefs>
    <ds:schemaRef ds:uri="903dd0af-58d5-438b-9dc9-c77095b3ca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</Words>
  <Application>Microsoft Office PowerPoint</Application>
  <PresentationFormat>Široki zaslon</PresentationFormat>
  <Paragraphs>69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Nunito</vt:lpstr>
      <vt:lpstr>Rockwell</vt:lpstr>
      <vt:lpstr>office theme</vt:lpstr>
      <vt:lpstr>MEĐUNARODNI DAN ŽENA I DJEVOJAKA U ZNANOSTI</vt:lpstr>
      <vt:lpstr>PowerPoint prezentacija</vt:lpstr>
      <vt:lpstr>ANA BABIĆ </vt:lpstr>
      <vt:lpstr>ŽELJKA MARIJA BOŠNJAK</vt:lpstr>
      <vt:lpstr>LANA CERAJ</vt:lpstr>
      <vt:lpstr>DIJANA DOMINIS PRESTER</vt:lpstr>
      <vt:lpstr>MATEJA DUMBOVIĆ</vt:lpstr>
      <vt:lpstr>MARINA MANGANARO </vt:lpstr>
      <vt:lpstr>MARINA SKENDER</vt:lpstr>
      <vt:lpstr>VERNESA SMOLČIĆ </vt:lpstr>
      <vt:lpstr>Za kraj odigraj Kahoot kviz!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11</cp:revision>
  <dcterms:created xsi:type="dcterms:W3CDTF">2021-02-11T07:40:34Z</dcterms:created>
  <dcterms:modified xsi:type="dcterms:W3CDTF">2021-02-13T11:14:46Z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0x0101007E449C7D4548E74EB4D06312CC422588</vt:lpwstr>
  </property>
</Properties>
</file>