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74" d="100"/>
          <a:sy n="74" d="100"/>
        </p:scale>
        <p:origin x="-510" y="-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Uredite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828E6-490D-4BC0-B185-9A8295CA744A}" type="datetimeFigureOut">
              <a:rPr lang="hr-HR" smtClean="0"/>
              <a:t>29.1.2018.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08C98-522F-426F-A3F8-D50E5E94E8E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81021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828E6-490D-4BC0-B185-9A8295CA744A}" type="datetimeFigureOut">
              <a:rPr lang="hr-HR" smtClean="0"/>
              <a:t>29.1.2018.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08C98-522F-426F-A3F8-D50E5E94E8E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48222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828E6-490D-4BC0-B185-9A8295CA744A}" type="datetimeFigureOut">
              <a:rPr lang="hr-HR" smtClean="0"/>
              <a:t>29.1.2018.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08C98-522F-426F-A3F8-D50E5E94E8E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93485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828E6-490D-4BC0-B185-9A8295CA744A}" type="datetimeFigureOut">
              <a:rPr lang="hr-HR" smtClean="0"/>
              <a:t>29.1.2018.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08C98-522F-426F-A3F8-D50E5E94E8E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83570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828E6-490D-4BC0-B185-9A8295CA744A}" type="datetimeFigureOut">
              <a:rPr lang="hr-HR" smtClean="0"/>
              <a:t>29.1.2018.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08C98-522F-426F-A3F8-D50E5E94E8E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19038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828E6-490D-4BC0-B185-9A8295CA744A}" type="datetimeFigureOut">
              <a:rPr lang="hr-HR" smtClean="0"/>
              <a:t>29.1.2018.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08C98-522F-426F-A3F8-D50E5E94E8E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18095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828E6-490D-4BC0-B185-9A8295CA744A}" type="datetimeFigureOut">
              <a:rPr lang="hr-HR" smtClean="0"/>
              <a:t>29.1.2018.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08C98-522F-426F-A3F8-D50E5E94E8E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14790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828E6-490D-4BC0-B185-9A8295CA744A}" type="datetimeFigureOut">
              <a:rPr lang="hr-HR" smtClean="0"/>
              <a:t>29.1.2018.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08C98-522F-426F-A3F8-D50E5E94E8E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21660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828E6-490D-4BC0-B185-9A8295CA744A}" type="datetimeFigureOut">
              <a:rPr lang="hr-HR" smtClean="0"/>
              <a:t>29.1.2018.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08C98-522F-426F-A3F8-D50E5E94E8E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60359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828E6-490D-4BC0-B185-9A8295CA744A}" type="datetimeFigureOut">
              <a:rPr lang="hr-HR" smtClean="0"/>
              <a:t>29.1.2018.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08C98-522F-426F-A3F8-D50E5E94E8E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42545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828E6-490D-4BC0-B185-9A8295CA744A}" type="datetimeFigureOut">
              <a:rPr lang="hr-HR" smtClean="0"/>
              <a:t>29.1.2018.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08C98-522F-426F-A3F8-D50E5E94E8E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38592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828E6-490D-4BC0-B185-9A8295CA744A}" type="datetimeFigureOut">
              <a:rPr lang="hr-HR" smtClean="0"/>
              <a:t>29.1.2018.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08C98-522F-426F-A3F8-D50E5E94E8E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63134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Slika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172" y="4261699"/>
            <a:ext cx="2247900" cy="2381250"/>
          </a:xfrm>
          <a:prstGeom prst="rect">
            <a:avLst/>
          </a:prstGeom>
        </p:spPr>
      </p:pic>
      <p:pic>
        <p:nvPicPr>
          <p:cNvPr id="9" name="Slika 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204" b="1540"/>
          <a:stretch/>
        </p:blipFill>
        <p:spPr>
          <a:xfrm>
            <a:off x="8478988" y="117744"/>
            <a:ext cx="3541690" cy="6114114"/>
          </a:xfrm>
          <a:prstGeom prst="rect">
            <a:avLst/>
          </a:prstGeom>
        </p:spPr>
      </p:pic>
      <p:pic>
        <p:nvPicPr>
          <p:cNvPr id="11" name="Slika 10"/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99159" l="0" r="8300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717" t="939" r="19382" b="9671"/>
          <a:stretch/>
        </p:blipFill>
        <p:spPr>
          <a:xfrm>
            <a:off x="387172" y="117744"/>
            <a:ext cx="2896941" cy="2736000"/>
          </a:xfrm>
          <a:prstGeom prst="rect">
            <a:avLst/>
          </a:prstGeom>
        </p:spPr>
      </p:pic>
      <p:pic>
        <p:nvPicPr>
          <p:cNvPr id="12" name="Slika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172" y="2546663"/>
            <a:ext cx="2247900" cy="2381250"/>
          </a:xfrm>
          <a:prstGeom prst="rect">
            <a:avLst/>
          </a:prstGeom>
        </p:spPr>
      </p:pic>
      <p:sp>
        <p:nvSpPr>
          <p:cNvPr id="13" name="Pravokutnik 12"/>
          <p:cNvSpPr/>
          <p:nvPr/>
        </p:nvSpPr>
        <p:spPr>
          <a:xfrm>
            <a:off x="2464231" y="673879"/>
            <a:ext cx="7142463" cy="13166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4400" b="1" dirty="0" smtClean="0">
                <a:latin typeface="Segoe Script" panose="020B0504020000000003" pitchFamily="34" charset="0"/>
                <a:cs typeface="Times New Roman" panose="02020603050405020304" pitchFamily="18" charset="0"/>
              </a:rPr>
              <a:t>Spasite knjige</a:t>
            </a:r>
          </a:p>
          <a:p>
            <a:pPr algn="ctr"/>
            <a:r>
              <a:rPr lang="hr-HR" sz="4400" b="1" dirty="0" smtClean="0">
                <a:latin typeface="Segoe Script" panose="020B0504020000000003" pitchFamily="34" charset="0"/>
                <a:cs typeface="Times New Roman" panose="02020603050405020304" pitchFamily="18" charset="0"/>
              </a:rPr>
              <a:t> i pomozite učenicima naše škole!</a:t>
            </a:r>
          </a:p>
        </p:txBody>
      </p:sp>
      <p:sp>
        <p:nvSpPr>
          <p:cNvPr id="14" name="Pravokutnik 13"/>
          <p:cNvSpPr/>
          <p:nvPr/>
        </p:nvSpPr>
        <p:spPr>
          <a:xfrm>
            <a:off x="2484678" y="2488775"/>
            <a:ext cx="7122016" cy="21378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400" b="1" dirty="0" smtClean="0">
                <a:latin typeface="Segoe Script" panose="020B0504020000000003" pitchFamily="34" charset="0"/>
                <a:cs typeface="Times New Roman" panose="02020603050405020304" pitchFamily="18" charset="0"/>
              </a:rPr>
              <a:t>Dobrovoljnim prilogom pomažete našim srednjoškolcima u potrebi. Kao zahvalu od srca odaberite knjige koje Vam se sviđaju. Uključivanjem u akciju spašavate knjige od bacanja u stari papir, a ujedno pomažete onima kojima je najpotrebnije!</a:t>
            </a:r>
          </a:p>
        </p:txBody>
      </p:sp>
      <p:sp>
        <p:nvSpPr>
          <p:cNvPr id="15" name="Pravokutnik 14"/>
          <p:cNvSpPr/>
          <p:nvPr/>
        </p:nvSpPr>
        <p:spPr>
          <a:xfrm>
            <a:off x="2135727" y="5006508"/>
            <a:ext cx="7491648" cy="102811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3200" b="1" dirty="0" smtClean="0">
                <a:latin typeface="Segoe Script" panose="020B0504020000000003" pitchFamily="34" charset="0"/>
                <a:cs typeface="Times New Roman" panose="02020603050405020304" pitchFamily="18" charset="0"/>
              </a:rPr>
              <a:t>Oni trebaju Vašu pomoć!</a:t>
            </a:r>
          </a:p>
        </p:txBody>
      </p:sp>
    </p:spTree>
    <p:extLst>
      <p:ext uri="{BB962C8B-B14F-4D97-AF65-F5344CB8AC3E}">
        <p14:creationId xmlns:p14="http://schemas.microsoft.com/office/powerpoint/2010/main" val="1415086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52</Words>
  <Application>Microsoft Office PowerPoint</Application>
  <PresentationFormat>Prilagođeno</PresentationFormat>
  <Paragraphs>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</vt:i4>
      </vt:variant>
    </vt:vector>
  </HeadingPairs>
  <TitlesOfParts>
    <vt:vector size="2" baseType="lpstr">
      <vt:lpstr>Tema sustava Office</vt:lpstr>
      <vt:lpstr>PowerPointova prezentacija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prezentacija</dc:title>
  <dc:creator>Mirta</dc:creator>
  <cp:lastModifiedBy>Ivana Azenić</cp:lastModifiedBy>
  <cp:revision>5</cp:revision>
  <dcterms:created xsi:type="dcterms:W3CDTF">2018-01-28T20:22:30Z</dcterms:created>
  <dcterms:modified xsi:type="dcterms:W3CDTF">2018-01-29T13:09:28Z</dcterms:modified>
</cp:coreProperties>
</file>