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7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60088-7300-40FE-B283-E856F9F84BA1}" v="952" dt="2024-06-10T15:50:59.081"/>
    <p1510:client id="{8A0F7F57-B620-4370-C2D0-A7892B0DBF5C}" v="4" dt="2024-06-10T10:56:07.771"/>
    <p1510:client id="{D38DF2FD-F93C-1451-02DD-C84B7A0B933A}" v="26" dt="2024-06-10T14:57:0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ko Spajić" userId="S::roko.spajic@skole.hr::4678c776-3615-4d10-9abb-cbe73c98b0f4" providerId="AD" clId="Web-{6CB60088-7300-40FE-B283-E856F9F84BA1}"/>
    <pc:docChg chg="modSld">
      <pc:chgData name="Roko Spajić" userId="S::roko.spajic@skole.hr::4678c776-3615-4d10-9abb-cbe73c98b0f4" providerId="AD" clId="Web-{6CB60088-7300-40FE-B283-E856F9F84BA1}" dt="2024-06-10T15:50:59.081" v="955"/>
      <pc:docMkLst>
        <pc:docMk/>
      </pc:docMkLst>
      <pc:sldChg chg="addSp delSp modSp mod setBg">
        <pc:chgData name="Roko Spajić" userId="S::roko.spajic@skole.hr::4678c776-3615-4d10-9abb-cbe73c98b0f4" providerId="AD" clId="Web-{6CB60088-7300-40FE-B283-E856F9F84BA1}" dt="2024-06-10T15:23:54.207" v="541"/>
        <pc:sldMkLst>
          <pc:docMk/>
          <pc:sldMk cId="2937775410" sldId="258"/>
        </pc:sldMkLst>
        <pc:spChg chg="mod">
          <ac:chgData name="Roko Spajić" userId="S::roko.spajic@skole.hr::4678c776-3615-4d10-9abb-cbe73c98b0f4" providerId="AD" clId="Web-{6CB60088-7300-40FE-B283-E856F9F84BA1}" dt="2024-06-10T15:22:47.845" v="535"/>
          <ac:spMkLst>
            <pc:docMk/>
            <pc:sldMk cId="2937775410" sldId="258"/>
            <ac:spMk id="2" creationId="{382E54AF-CB16-A575-6629-99217C086288}"/>
          </ac:spMkLst>
        </pc:spChg>
        <pc:spChg chg="mod">
          <ac:chgData name="Roko Spajić" userId="S::roko.spajic@skole.hr::4678c776-3615-4d10-9abb-cbe73c98b0f4" providerId="AD" clId="Web-{6CB60088-7300-40FE-B283-E856F9F84BA1}" dt="2024-06-10T15:22:47.845" v="535"/>
          <ac:spMkLst>
            <pc:docMk/>
            <pc:sldMk cId="2937775410" sldId="258"/>
            <ac:spMk id="3" creationId="{4FE599D2-5EDE-4DE1-3406-ABD65CC17B2E}"/>
          </ac:spMkLst>
        </pc:spChg>
        <pc:spChg chg="add mod">
          <ac:chgData name="Roko Spajić" userId="S::roko.spajic@skole.hr::4678c776-3615-4d10-9abb-cbe73c98b0f4" providerId="AD" clId="Web-{6CB60088-7300-40FE-B283-E856F9F84BA1}" dt="2024-06-10T15:23:54.207" v="541"/>
          <ac:spMkLst>
            <pc:docMk/>
            <pc:sldMk cId="2937775410" sldId="258"/>
            <ac:spMk id="7" creationId="{624DD6FE-ED14-F6D1-6A96-1B0FC88EC7B5}"/>
          </ac:spMkLst>
        </pc:spChg>
        <pc:spChg chg="add">
          <ac:chgData name="Roko Spajić" userId="S::roko.spajic@skole.hr::4678c776-3615-4d10-9abb-cbe73c98b0f4" providerId="AD" clId="Web-{6CB60088-7300-40FE-B283-E856F9F84BA1}" dt="2024-06-10T15:22:47.845" v="535"/>
          <ac:spMkLst>
            <pc:docMk/>
            <pc:sldMk cId="2937775410" sldId="258"/>
            <ac:spMk id="8" creationId="{CD8B4F24-440B-49E9-B85D-733523DC064B}"/>
          </ac:spMkLst>
        </pc:spChg>
        <pc:spChg chg="add">
          <ac:chgData name="Roko Spajić" userId="S::roko.spajic@skole.hr::4678c776-3615-4d10-9abb-cbe73c98b0f4" providerId="AD" clId="Web-{6CB60088-7300-40FE-B283-E856F9F84BA1}" dt="2024-06-10T15:22:47.845" v="535"/>
          <ac:spMkLst>
            <pc:docMk/>
            <pc:sldMk cId="2937775410" sldId="258"/>
            <ac:spMk id="11" creationId="{2B97F24A-32CE-4C1C-A50D-3016B394DCFB}"/>
          </ac:spMkLst>
        </pc:spChg>
        <pc:grpChg chg="add del">
          <ac:chgData name="Roko Spajić" userId="S::roko.spajic@skole.hr::4678c776-3615-4d10-9abb-cbe73c98b0f4" providerId="AD" clId="Web-{6CB60088-7300-40FE-B283-E856F9F84BA1}" dt="2024-06-10T15:05:27.212" v="154"/>
          <ac:grpSpMkLst>
            <pc:docMk/>
            <pc:sldMk cId="2937775410" sldId="258"/>
            <ac:grpSpMk id="9" creationId="{434FA563-76F6-CDCF-AEA0-A7B78E44647B}"/>
          </ac:grpSpMkLst>
        </pc:grpChg>
        <pc:grpChg chg="add del">
          <ac:chgData name="Roko Spajić" userId="S::roko.spajic@skole.hr::4678c776-3615-4d10-9abb-cbe73c98b0f4" providerId="AD" clId="Web-{6CB60088-7300-40FE-B283-E856F9F84BA1}" dt="2024-06-10T15:22:07.390" v="529"/>
          <ac:grpSpMkLst>
            <pc:docMk/>
            <pc:sldMk cId="2937775410" sldId="258"/>
            <ac:grpSpMk id="10" creationId="{6258F736-B256-8039-9DC6-F4E49A5C5AD5}"/>
          </ac:grpSpMkLst>
        </pc:grpChg>
        <pc:grpChg chg="add del">
          <ac:chgData name="Roko Spajić" userId="S::roko.spajic@skole.hr::4678c776-3615-4d10-9abb-cbe73c98b0f4" providerId="AD" clId="Web-{6CB60088-7300-40FE-B283-E856F9F84BA1}" dt="2024-06-10T15:06:46.887" v="166"/>
          <ac:grpSpMkLst>
            <pc:docMk/>
            <pc:sldMk cId="2937775410" sldId="258"/>
            <ac:grpSpMk id="15" creationId="{6258F736-B256-8039-9DC6-F4E49A5C5AD5}"/>
          </ac:grpSpMkLst>
        </pc:grpChg>
        <pc:picChg chg="add del mod">
          <ac:chgData name="Roko Spajić" userId="S::roko.spajic@skole.hr::4678c776-3615-4d10-9abb-cbe73c98b0f4" providerId="AD" clId="Web-{6CB60088-7300-40FE-B283-E856F9F84BA1}" dt="2024-06-10T15:06:51.497" v="167"/>
          <ac:picMkLst>
            <pc:docMk/>
            <pc:sldMk cId="2937775410" sldId="258"/>
            <ac:picMk id="4" creationId="{223D48E5-A7FD-B5B8-64C0-8BF64AF53732}"/>
          </ac:picMkLst>
        </pc:picChg>
        <pc:picChg chg="add del mod">
          <ac:chgData name="Roko Spajić" userId="S::roko.spajic@skole.hr::4678c776-3615-4d10-9abb-cbe73c98b0f4" providerId="AD" clId="Web-{6CB60088-7300-40FE-B283-E856F9F84BA1}" dt="2024-06-10T15:22:17.969" v="532"/>
          <ac:picMkLst>
            <pc:docMk/>
            <pc:sldMk cId="2937775410" sldId="258"/>
            <ac:picMk id="5" creationId="{2413A09F-B647-6C67-C62F-0840AFF37DCC}"/>
          </ac:picMkLst>
        </pc:picChg>
        <pc:picChg chg="add mod">
          <ac:chgData name="Roko Spajić" userId="S::roko.spajic@skole.hr::4678c776-3615-4d10-9abb-cbe73c98b0f4" providerId="AD" clId="Web-{6CB60088-7300-40FE-B283-E856F9F84BA1}" dt="2024-06-10T15:22:47.845" v="535"/>
          <ac:picMkLst>
            <pc:docMk/>
            <pc:sldMk cId="2937775410" sldId="258"/>
            <ac:picMk id="6" creationId="{B19250EB-7E3E-7EC8-8FC0-E49DC4CD5119}"/>
          </ac:picMkLst>
        </pc:picChg>
        <pc:cxnChg chg="add del">
          <ac:chgData name="Roko Spajić" userId="S::roko.spajic@skole.hr::4678c776-3615-4d10-9abb-cbe73c98b0f4" providerId="AD" clId="Web-{6CB60088-7300-40FE-B283-E856F9F84BA1}" dt="2024-06-10T15:05:35.697" v="156"/>
          <ac:cxnSpMkLst>
            <pc:docMk/>
            <pc:sldMk cId="2937775410" sldId="258"/>
            <ac:cxnSpMk id="13" creationId="{FC23E3B9-5ABF-58B3-E2B0-E9A5DAA90037}"/>
          </ac:cxnSpMkLst>
        </pc:cxnChg>
      </pc:sldChg>
      <pc:sldChg chg="addSp modSp mod setBg">
        <pc:chgData name="Roko Spajić" userId="S::roko.spajic@skole.hr::4678c776-3615-4d10-9abb-cbe73c98b0f4" providerId="AD" clId="Web-{6CB60088-7300-40FE-B283-E856F9F84BA1}" dt="2024-06-10T15:50:59.081" v="955"/>
        <pc:sldMkLst>
          <pc:docMk/>
          <pc:sldMk cId="1282837636" sldId="259"/>
        </pc:sldMkLst>
        <pc:spChg chg="mod">
          <ac:chgData name="Roko Spajić" userId="S::roko.spajic@skole.hr::4678c776-3615-4d10-9abb-cbe73c98b0f4" providerId="AD" clId="Web-{6CB60088-7300-40FE-B283-E856F9F84BA1}" dt="2024-06-10T15:47:32.511" v="952"/>
          <ac:spMkLst>
            <pc:docMk/>
            <pc:sldMk cId="1282837636" sldId="259"/>
            <ac:spMk id="2" creationId="{AFCB8407-C1D3-AF72-DB3D-DFBF64434F56}"/>
          </ac:spMkLst>
        </pc:spChg>
        <pc:spChg chg="mod">
          <ac:chgData name="Roko Spajić" userId="S::roko.spajic@skole.hr::4678c776-3615-4d10-9abb-cbe73c98b0f4" providerId="AD" clId="Web-{6CB60088-7300-40FE-B283-E856F9F84BA1}" dt="2024-06-10T15:47:32.511" v="952"/>
          <ac:spMkLst>
            <pc:docMk/>
            <pc:sldMk cId="1282837636" sldId="259"/>
            <ac:spMk id="3" creationId="{05A1CB0C-96CC-479E-FB6F-1E5013727F22}"/>
          </ac:spMkLst>
        </pc:spChg>
        <pc:spChg chg="add mod">
          <ac:chgData name="Roko Spajić" userId="S::roko.spajic@skole.hr::4678c776-3615-4d10-9abb-cbe73c98b0f4" providerId="AD" clId="Web-{6CB60088-7300-40FE-B283-E856F9F84BA1}" dt="2024-06-10T15:50:59.081" v="955"/>
          <ac:spMkLst>
            <pc:docMk/>
            <pc:sldMk cId="1282837636" sldId="259"/>
            <ac:spMk id="6" creationId="{8AF97B76-202A-1198-E90C-95DC3081D360}"/>
          </ac:spMkLst>
        </pc:spChg>
        <pc:spChg chg="add">
          <ac:chgData name="Roko Spajić" userId="S::roko.spajic@skole.hr::4678c776-3615-4d10-9abb-cbe73c98b0f4" providerId="AD" clId="Web-{6CB60088-7300-40FE-B283-E856F9F84BA1}" dt="2024-06-10T15:47:32.511" v="952"/>
          <ac:spMkLst>
            <pc:docMk/>
            <pc:sldMk cId="1282837636" sldId="259"/>
            <ac:spMk id="10" creationId="{352BEC0E-22F8-46D0-9632-375DB541B06C}"/>
          </ac:spMkLst>
        </pc:spChg>
        <pc:spChg chg="add">
          <ac:chgData name="Roko Spajić" userId="S::roko.spajic@skole.hr::4678c776-3615-4d10-9abb-cbe73c98b0f4" providerId="AD" clId="Web-{6CB60088-7300-40FE-B283-E856F9F84BA1}" dt="2024-06-10T15:47:32.511" v="952"/>
          <ac:spMkLst>
            <pc:docMk/>
            <pc:sldMk cId="1282837636" sldId="259"/>
            <ac:spMk id="12" creationId="{3FCFB1DE-0B7E-48CC-BA90-B2AB0889F9D6}"/>
          </ac:spMkLst>
        </pc:spChg>
        <pc:picChg chg="add mod">
          <ac:chgData name="Roko Spajić" userId="S::roko.spajic@skole.hr::4678c776-3615-4d10-9abb-cbe73c98b0f4" providerId="AD" clId="Web-{6CB60088-7300-40FE-B283-E856F9F84BA1}" dt="2024-06-10T15:47:32.511" v="952"/>
          <ac:picMkLst>
            <pc:docMk/>
            <pc:sldMk cId="1282837636" sldId="259"/>
            <ac:picMk id="4" creationId="{E5C46FF7-447D-A575-D5BC-37CBC629F0F1}"/>
          </ac:picMkLst>
        </pc:picChg>
        <pc:picChg chg="add mod">
          <ac:chgData name="Roko Spajić" userId="S::roko.spajic@skole.hr::4678c776-3615-4d10-9abb-cbe73c98b0f4" providerId="AD" clId="Web-{6CB60088-7300-40FE-B283-E856F9F84BA1}" dt="2024-06-10T15:47:32.511" v="952"/>
          <ac:picMkLst>
            <pc:docMk/>
            <pc:sldMk cId="1282837636" sldId="259"/>
            <ac:picMk id="5" creationId="{ADA58A66-2733-CCA1-F964-938A41E1B48F}"/>
          </ac:picMkLst>
        </pc:picChg>
      </pc:sldChg>
      <pc:sldChg chg="addSp delSp modSp mod setBg">
        <pc:chgData name="Roko Spajić" userId="S::roko.spajic@skole.hr::4678c776-3615-4d10-9abb-cbe73c98b0f4" providerId="AD" clId="Web-{6CB60088-7300-40FE-B283-E856F9F84BA1}" dt="2024-06-10T15:41:29.512" v="856"/>
        <pc:sldMkLst>
          <pc:docMk/>
          <pc:sldMk cId="3845362237" sldId="260"/>
        </pc:sldMkLst>
        <pc:spChg chg="mod">
          <ac:chgData name="Roko Spajić" userId="S::roko.spajic@skole.hr::4678c776-3615-4d10-9abb-cbe73c98b0f4" providerId="AD" clId="Web-{6CB60088-7300-40FE-B283-E856F9F84BA1}" dt="2024-06-10T15:27:38.934" v="547"/>
          <ac:spMkLst>
            <pc:docMk/>
            <pc:sldMk cId="3845362237" sldId="260"/>
            <ac:spMk id="2" creationId="{E4E4579E-8D3D-0524-9294-91B11135AD78}"/>
          </ac:spMkLst>
        </pc:spChg>
        <pc:spChg chg="mod">
          <ac:chgData name="Roko Spajić" userId="S::roko.spajic@skole.hr::4678c776-3615-4d10-9abb-cbe73c98b0f4" providerId="AD" clId="Web-{6CB60088-7300-40FE-B283-E856F9F84BA1}" dt="2024-06-10T15:40:40.323" v="848" actId="20577"/>
          <ac:spMkLst>
            <pc:docMk/>
            <pc:sldMk cId="3845362237" sldId="260"/>
            <ac:spMk id="3" creationId="{55051C0B-D11F-9DE5-8C9C-E518434A8E15}"/>
          </ac:spMkLst>
        </pc:spChg>
        <pc:spChg chg="add mod">
          <ac:chgData name="Roko Spajić" userId="S::roko.spajic@skole.hr::4678c776-3615-4d10-9abb-cbe73c98b0f4" providerId="AD" clId="Web-{6CB60088-7300-40FE-B283-E856F9F84BA1}" dt="2024-06-10T15:41:29.512" v="856"/>
          <ac:spMkLst>
            <pc:docMk/>
            <pc:sldMk cId="3845362237" sldId="260"/>
            <ac:spMk id="6" creationId="{A6223921-CBFA-F2EB-A3A0-F7EB0DEAE925}"/>
          </ac:spMkLst>
        </pc:spChg>
        <pc:spChg chg="add del">
          <ac:chgData name="Roko Spajić" userId="S::roko.spajic@skole.hr::4678c776-3615-4d10-9abb-cbe73c98b0f4" providerId="AD" clId="Web-{6CB60088-7300-40FE-B283-E856F9F84BA1}" dt="2024-06-10T15:27:38.934" v="546"/>
          <ac:spMkLst>
            <pc:docMk/>
            <pc:sldMk cId="3845362237" sldId="260"/>
            <ac:spMk id="10" creationId="{5EF17487-C386-4F99-B5EB-4FD3DF4236B2}"/>
          </ac:spMkLst>
        </pc:spChg>
        <pc:spChg chg="add del">
          <ac:chgData name="Roko Spajić" userId="S::roko.spajic@skole.hr::4678c776-3615-4d10-9abb-cbe73c98b0f4" providerId="AD" clId="Web-{6CB60088-7300-40FE-B283-E856F9F84BA1}" dt="2024-06-10T15:27:38.934" v="546"/>
          <ac:spMkLst>
            <pc:docMk/>
            <pc:sldMk cId="3845362237" sldId="260"/>
            <ac:spMk id="12" creationId="{A0DE92DF-4769-4DE9-93FD-EE31271850CA}"/>
          </ac:spMkLst>
        </pc:spChg>
        <pc:grpChg chg="add">
          <ac:chgData name="Roko Spajić" userId="S::roko.spajic@skole.hr::4678c776-3615-4d10-9abb-cbe73c98b0f4" providerId="AD" clId="Web-{6CB60088-7300-40FE-B283-E856F9F84BA1}" dt="2024-06-10T15:27:38.934" v="547"/>
          <ac:grpSpMkLst>
            <pc:docMk/>
            <pc:sldMk cId="3845362237" sldId="260"/>
            <ac:grpSpMk id="14" creationId="{430A7723-91ED-264B-172A-DC8EB7D4604A}"/>
          </ac:grpSpMkLst>
        </pc:grpChg>
        <pc:picChg chg="add mod">
          <ac:chgData name="Roko Spajić" userId="S::roko.spajic@skole.hr::4678c776-3615-4d10-9abb-cbe73c98b0f4" providerId="AD" clId="Web-{6CB60088-7300-40FE-B283-E856F9F84BA1}" dt="2024-06-10T15:27:38.934" v="547"/>
          <ac:picMkLst>
            <pc:docMk/>
            <pc:sldMk cId="3845362237" sldId="260"/>
            <ac:picMk id="4" creationId="{B8AD4297-0FEC-0F1D-8F11-91ED6879ED54}"/>
          </ac:picMkLst>
        </pc:picChg>
        <pc:picChg chg="add mod">
          <ac:chgData name="Roko Spajić" userId="S::roko.spajic@skole.hr::4678c776-3615-4d10-9abb-cbe73c98b0f4" providerId="AD" clId="Web-{6CB60088-7300-40FE-B283-E856F9F84BA1}" dt="2024-06-10T15:27:38.934" v="547"/>
          <ac:picMkLst>
            <pc:docMk/>
            <pc:sldMk cId="3845362237" sldId="260"/>
            <ac:picMk id="5" creationId="{122B668F-0AE3-CA5C-3144-9E4AAEB608AD}"/>
          </ac:picMkLst>
        </pc:picChg>
      </pc:sldChg>
      <pc:sldChg chg="addSp modSp mod setBg">
        <pc:chgData name="Roko Spajić" userId="S::roko.spajic@skole.hr::4678c776-3615-4d10-9abb-cbe73c98b0f4" providerId="AD" clId="Web-{6CB60088-7300-40FE-B283-E856F9F84BA1}" dt="2024-06-10T15:41:08.840" v="853"/>
        <pc:sldMkLst>
          <pc:docMk/>
          <pc:sldMk cId="2181255896" sldId="261"/>
        </pc:sldMkLst>
        <pc:spChg chg="mod">
          <ac:chgData name="Roko Spajić" userId="S::roko.spajic@skole.hr::4678c776-3615-4d10-9abb-cbe73c98b0f4" providerId="AD" clId="Web-{6CB60088-7300-40FE-B283-E856F9F84BA1}" dt="2024-06-10T15:40:20.963" v="847"/>
          <ac:spMkLst>
            <pc:docMk/>
            <pc:sldMk cId="2181255896" sldId="261"/>
            <ac:spMk id="2" creationId="{864536FF-434C-1505-759B-8D2CEA2564A2}"/>
          </ac:spMkLst>
        </pc:spChg>
        <pc:spChg chg="mod">
          <ac:chgData name="Roko Spajić" userId="S::roko.spajic@skole.hr::4678c776-3615-4d10-9abb-cbe73c98b0f4" providerId="AD" clId="Web-{6CB60088-7300-40FE-B283-E856F9F84BA1}" dt="2024-06-10T15:40:52.386" v="850" actId="20577"/>
          <ac:spMkLst>
            <pc:docMk/>
            <pc:sldMk cId="2181255896" sldId="261"/>
            <ac:spMk id="3" creationId="{FDBEA1DB-E875-B1F4-F68F-3450D92B8A64}"/>
          </ac:spMkLst>
        </pc:spChg>
        <pc:spChg chg="add mod">
          <ac:chgData name="Roko Spajić" userId="S::roko.spajic@skole.hr::4678c776-3615-4d10-9abb-cbe73c98b0f4" providerId="AD" clId="Web-{6CB60088-7300-40FE-B283-E856F9F84BA1}" dt="2024-06-10T15:41:08.840" v="853"/>
          <ac:spMkLst>
            <pc:docMk/>
            <pc:sldMk cId="2181255896" sldId="261"/>
            <ac:spMk id="8" creationId="{B5274CB6-4787-CF98-C152-CC7BD1DE0E15}"/>
          </ac:spMkLst>
        </pc:spChg>
        <pc:spChg chg="add">
          <ac:chgData name="Roko Spajić" userId="S::roko.spajic@skole.hr::4678c776-3615-4d10-9abb-cbe73c98b0f4" providerId="AD" clId="Web-{6CB60088-7300-40FE-B283-E856F9F84BA1}" dt="2024-06-10T15:40:20.963" v="847"/>
          <ac:spMkLst>
            <pc:docMk/>
            <pc:sldMk cId="2181255896" sldId="261"/>
            <ac:spMk id="12" creationId="{1EE285D5-8110-4AE6-AF36-F83E457E175B}"/>
          </ac:spMkLst>
        </pc:spChg>
        <pc:spChg chg="add">
          <ac:chgData name="Roko Spajić" userId="S::roko.spajic@skole.hr::4678c776-3615-4d10-9abb-cbe73c98b0f4" providerId="AD" clId="Web-{6CB60088-7300-40FE-B283-E856F9F84BA1}" dt="2024-06-10T15:40:20.963" v="847"/>
          <ac:spMkLst>
            <pc:docMk/>
            <pc:sldMk cId="2181255896" sldId="261"/>
            <ac:spMk id="14" creationId="{3FCFB1DE-0B7E-48CC-BA90-B2AB0889F9D6}"/>
          </ac:spMkLst>
        </pc:spChg>
        <pc:picChg chg="add mod ord">
          <ac:chgData name="Roko Spajić" userId="S::roko.spajic@skole.hr::4678c776-3615-4d10-9abb-cbe73c98b0f4" providerId="AD" clId="Web-{6CB60088-7300-40FE-B283-E856F9F84BA1}" dt="2024-06-10T15:40:20.963" v="847"/>
          <ac:picMkLst>
            <pc:docMk/>
            <pc:sldMk cId="2181255896" sldId="261"/>
            <ac:picMk id="4" creationId="{F5BF8EBF-C193-D39D-F811-27A4D0435C27}"/>
          </ac:picMkLst>
        </pc:picChg>
        <pc:picChg chg="add mod">
          <ac:chgData name="Roko Spajić" userId="S::roko.spajic@skole.hr::4678c776-3615-4d10-9abb-cbe73c98b0f4" providerId="AD" clId="Web-{6CB60088-7300-40FE-B283-E856F9F84BA1}" dt="2024-06-10T15:40:20.963" v="847"/>
          <ac:picMkLst>
            <pc:docMk/>
            <pc:sldMk cId="2181255896" sldId="261"/>
            <ac:picMk id="5" creationId="{0767DCA4-6E5D-2E28-0934-7289ACCD0F52}"/>
          </ac:picMkLst>
        </pc:picChg>
        <pc:picChg chg="add mod ord">
          <ac:chgData name="Roko Spajić" userId="S::roko.spajic@skole.hr::4678c776-3615-4d10-9abb-cbe73c98b0f4" providerId="AD" clId="Web-{6CB60088-7300-40FE-B283-E856F9F84BA1}" dt="2024-06-10T15:40:20.963" v="847"/>
          <ac:picMkLst>
            <pc:docMk/>
            <pc:sldMk cId="2181255896" sldId="261"/>
            <ac:picMk id="6" creationId="{7DAE15B6-6C63-2049-B667-05C7C610A84C}"/>
          </ac:picMkLst>
        </pc:picChg>
        <pc:picChg chg="add mod">
          <ac:chgData name="Roko Spajić" userId="S::roko.spajic@skole.hr::4678c776-3615-4d10-9abb-cbe73c98b0f4" providerId="AD" clId="Web-{6CB60088-7300-40FE-B283-E856F9F84BA1}" dt="2024-06-10T15:40:20.963" v="847"/>
          <ac:picMkLst>
            <pc:docMk/>
            <pc:sldMk cId="2181255896" sldId="261"/>
            <ac:picMk id="7" creationId="{637B264F-BBE3-5AD6-7B82-1D8D8529FE59}"/>
          </ac:picMkLst>
        </pc:picChg>
      </pc:sldChg>
    </pc:docChg>
  </pc:docChgLst>
  <pc:docChgLst>
    <pc:chgData name="Roko Spajić" userId="S::roko.spajic@skole.hr::4678c776-3615-4d10-9abb-cbe73c98b0f4" providerId="AD" clId="Web-{D38DF2FD-F93C-1451-02DD-C84B7A0B933A}"/>
    <pc:docChg chg="modSld">
      <pc:chgData name="Roko Spajić" userId="S::roko.spajic@skole.hr::4678c776-3615-4d10-9abb-cbe73c98b0f4" providerId="AD" clId="Web-{D38DF2FD-F93C-1451-02DD-C84B7A0B933A}" dt="2024-06-10T14:57:06.177" v="24" actId="20577"/>
      <pc:docMkLst>
        <pc:docMk/>
      </pc:docMkLst>
      <pc:sldChg chg="modSp">
        <pc:chgData name="Roko Spajić" userId="S::roko.spajic@skole.hr::4678c776-3615-4d10-9abb-cbe73c98b0f4" providerId="AD" clId="Web-{D38DF2FD-F93C-1451-02DD-C84B7A0B933A}" dt="2024-06-10T14:57:06.177" v="24" actId="20577"/>
        <pc:sldMkLst>
          <pc:docMk/>
          <pc:sldMk cId="2937775410" sldId="258"/>
        </pc:sldMkLst>
        <pc:spChg chg="mod">
          <ac:chgData name="Roko Spajić" userId="S::roko.spajic@skole.hr::4678c776-3615-4d10-9abb-cbe73c98b0f4" providerId="AD" clId="Web-{D38DF2FD-F93C-1451-02DD-C84B7A0B933A}" dt="2024-06-10T14:57:06.177" v="24" actId="20577"/>
          <ac:spMkLst>
            <pc:docMk/>
            <pc:sldMk cId="2937775410" sldId="258"/>
            <ac:spMk id="3" creationId="{4FE599D2-5EDE-4DE1-3406-ABD65CC17B2E}"/>
          </ac:spMkLst>
        </pc:spChg>
      </pc:sldChg>
    </pc:docChg>
  </pc:docChgLst>
  <pc:docChgLst>
    <pc:chgData name="Roko Spajić" userId="S::roko.spajic@skole.hr::4678c776-3615-4d10-9abb-cbe73c98b0f4" providerId="AD" clId="Web-{8A0F7F57-B620-4370-C2D0-A7892B0DBF5C}"/>
    <pc:docChg chg="modSld">
      <pc:chgData name="Roko Spajić" userId="S::roko.spajic@skole.hr::4678c776-3615-4d10-9abb-cbe73c98b0f4" providerId="AD" clId="Web-{8A0F7F57-B620-4370-C2D0-A7892B0DBF5C}" dt="2024-06-10T10:56:07.146" v="2" actId="20577"/>
      <pc:docMkLst>
        <pc:docMk/>
      </pc:docMkLst>
      <pc:sldChg chg="modSp">
        <pc:chgData name="Roko Spajić" userId="S::roko.spajic@skole.hr::4678c776-3615-4d10-9abb-cbe73c98b0f4" providerId="AD" clId="Web-{8A0F7F57-B620-4370-C2D0-A7892B0DBF5C}" dt="2024-06-10T10:56:07.146" v="2" actId="20577"/>
        <pc:sldMkLst>
          <pc:docMk/>
          <pc:sldMk cId="2937775410" sldId="258"/>
        </pc:sldMkLst>
        <pc:spChg chg="mod">
          <ac:chgData name="Roko Spajić" userId="S::roko.spajic@skole.hr::4678c776-3615-4d10-9abb-cbe73c98b0f4" providerId="AD" clId="Web-{8A0F7F57-B620-4370-C2D0-A7892B0DBF5C}" dt="2024-06-10T10:56:07.146" v="2" actId="20577"/>
          <ac:spMkLst>
            <pc:docMk/>
            <pc:sldMk cId="2937775410" sldId="258"/>
            <ac:spMk id="3" creationId="{4FE599D2-5EDE-4DE1-3406-ABD65CC17B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2225-A5B8-4735-B032-35451B826805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A9F44-9CE2-41D3-AC6C-4A704C0939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79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K.V. </a:t>
            </a:r>
            <a:r>
              <a:rPr lang="hr-HR" err="1"/>
              <a:t>prof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A9F44-9CE2-41D3-AC6C-4A704C0939E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A9F44-9CE2-41D3-AC6C-4A704C0939E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24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E897E-92B1-F7B0-4674-77B443A5F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EEB0D1-0BFD-D297-E331-E9391A2C5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34F152-BE8E-7859-8CE9-29F23B91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6E9CE1-F9C1-5046-284E-15F2912B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A350FD-4A2C-436B-4243-92AFAAAC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24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40953F-1EB3-F0DA-2B2C-08446A3B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F1EC29-8A67-2DE2-54C5-EFDAE532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97B082-A614-8FF4-76C9-F47059F6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D7D6C7-8465-7243-5333-E03A53D0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603F9F-BE86-2F2E-8EBA-2912392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C6C00F4-F0BF-4449-9781-98A848F68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54D274-0509-0825-1629-78746089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185480-C487-3CEF-3A18-0900FAB5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987CAF-DFAF-8A42-D153-33278E42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999FFA-E9BE-C925-D8C7-83007269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7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A0AE7-F24D-8C59-1B1B-12E8941B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B1D86-3B8C-7358-985F-C15BCFE7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F93E68-B091-CAAC-8057-FA67ABF6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483650-EB8E-60DF-08DF-39FE644C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E3765C-F2A5-DCC6-7C13-0B063E44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EC2BD1-649A-F59F-23E6-290DDF2D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5E5DF4-54A2-57FD-0777-A0CE09B5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3C2C2C-650D-2A74-1D49-A7066CCD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A8C54C-174C-FA00-5ED9-06B306CD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D708A9-09E6-3399-6713-DAC47FB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0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24E4F-BF31-E150-7F56-2AC88F6C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96E70-B0DE-FB0B-6E61-1223FDAF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B1D158-41B4-DF8A-BAAB-33CA8455E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480731-FB5D-124E-6194-178F51F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4B01E04-4DE9-B2C0-B372-D4BA3D64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C6EA99-D6BB-5D31-3B8E-98C8BD95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5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861D0-B167-A9CB-70C7-988DEF03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F43D6B-C9E2-6B64-BC30-5DAC0D897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40911E-0142-0AC0-78E1-3BC78B340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1472673-62AB-1796-18FC-EA8C4FB38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4A85EE-B30B-4D65-8A1F-CD3462373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FF70E97-5E55-E4B2-4C58-87E7D1ED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3C31053-C6F2-FD10-CECF-265C7123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5028EEB-805E-6054-023E-7EBAC71D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05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71BEE3-A9CC-EB41-0416-45E56B2D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650295C-D81B-0EAC-6393-67534429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83E4F8-2F70-234C-F06D-60FA2816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68EADC-C3C3-2353-FD24-FA5B0783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37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DB55570-3577-977D-21AC-9FD57C95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5874133-7C2F-64F4-CE5F-90715174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B98AB3A-9A1F-E2D4-47CD-03C90222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83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D930DC-26BF-C940-36D2-FA392ABB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AE44A9-44BF-2BCD-40BD-8F63F3F2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109F0F0-F210-82D0-E265-C9CB62C46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4EF9EB-7EB4-71AD-9FA3-82DCCB07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2371BD-DE5C-4B1E-26EE-1F6CF065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4DBCDC-A7E3-8EBE-C2DB-8FD40B42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8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E04DE-E58E-1B47-A49B-38414E6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2EB5B20-BEBB-9DB5-BFE8-817915930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A780DE-D9E8-4C80-E0EB-07BC04D61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31A9EA-1426-FC9B-E327-95107351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8EB208-D147-3B89-42A6-0261C6E6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CE1E13-6635-AC61-7552-6BE8D80E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DE7625F-1160-5E8C-13B0-AE224423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73AB7D-9618-7CA0-FF74-1C33A41C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943105-0180-75EF-D439-FF29CAB6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CAF5F-E8AF-43B9-A748-E3AFFF20180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0519BA-A219-64D8-DCE9-3244FBA5B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000664-5346-65F8-4B26-810853831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CD664-0712-43C2-8E3E-9ED91EE89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BBCAA-9A2C-5620-F679-A192CF2F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298"/>
            <a:ext cx="12194930" cy="1325563"/>
          </a:xfrm>
        </p:spPr>
        <p:txBody>
          <a:bodyPr/>
          <a:lstStyle/>
          <a:p>
            <a:pPr algn="ctr"/>
            <a:r>
              <a:rPr lang="hr-HR" b="1">
                <a:solidFill>
                  <a:schemeClr val="accent6">
                    <a:lumMod val="75000"/>
                  </a:schemeClr>
                </a:solidFill>
              </a:rPr>
              <a:t>UČINKOVITO I NEUČINKOVITO KORIŠTENJE ENERGIJE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6E62D7-5C34-510D-8CCA-BC01C92F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7F3B90-C1B4-327C-2A1D-36754743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4" r="4231" b="5324"/>
          <a:stretch/>
        </p:blipFill>
        <p:spPr>
          <a:xfrm>
            <a:off x="-2930" y="1529861"/>
            <a:ext cx="12194930" cy="5328139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A8151E42-9ECE-E233-F3C2-5041D56D8C0F}"/>
              </a:ext>
            </a:extLst>
          </p:cNvPr>
          <p:cNvSpPr/>
          <p:nvPr/>
        </p:nvSpPr>
        <p:spPr>
          <a:xfrm>
            <a:off x="7958505" y="5495445"/>
            <a:ext cx="36825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r-HR" sz="4400" b="1" cap="none" spc="0">
                <a:ln/>
                <a:solidFill>
                  <a:schemeClr val="accent3"/>
                </a:solidFill>
                <a:effectLst/>
              </a:rPr>
              <a:t>1. OG </a:t>
            </a:r>
            <a:r>
              <a:rPr lang="hr-HR" sz="4400" b="1">
                <a:ln/>
                <a:solidFill>
                  <a:schemeClr val="accent3"/>
                </a:solidFill>
              </a:rPr>
              <a:t>FIZIKA</a:t>
            </a:r>
            <a:endParaRPr lang="hr-HR" sz="4400" b="1" cap="none" spc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72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2E54AF-CB16-A575-6629-99217C08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5400"/>
              <a:t>UVOD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599D2-5EDE-4DE1-3406-ABD65CC1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200"/>
              <a:t>Svjetski dan očuvanja energije- 5. ožujak</a:t>
            </a:r>
          </a:p>
          <a:p>
            <a:r>
              <a:rPr lang="hr-HR" sz="2200"/>
              <a:t>Odluka o rješavanju energetske krize </a:t>
            </a:r>
          </a:p>
          <a:p>
            <a:pPr marL="0" indent="0">
              <a:buNone/>
            </a:pPr>
            <a:r>
              <a:rPr lang="hr-HR" sz="2200"/>
              <a:t>Cilj- učinkovita uporaba energije</a:t>
            </a:r>
          </a:p>
        </p:txBody>
      </p:sp>
      <p:pic>
        <p:nvPicPr>
          <p:cNvPr id="6" name="Slika 5" descr="Rezultat slike za svjetski dan očuvanja energije">
            <a:extLst>
              <a:ext uri="{FF2B5EF4-FFF2-40B4-BE49-F238E27FC236}">
                <a16:creationId xmlns:a16="http://schemas.microsoft.com/office/drawing/2014/main" id="{B19250EB-7E3E-7EC8-8FC0-E49DC4CD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201994"/>
            <a:ext cx="6903720" cy="445401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24DD6FE-ED14-F6D1-6A96-1B0FC88EC7B5}"/>
              </a:ext>
            </a:extLst>
          </p:cNvPr>
          <p:cNvSpPr/>
          <p:nvPr/>
        </p:nvSpPr>
        <p:spPr>
          <a:xfrm>
            <a:off x="595745" y="2493817"/>
            <a:ext cx="3491345" cy="23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7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4579E-8D3D-0524-9294-91B11135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386947" cy="1616203"/>
          </a:xfrm>
        </p:spPr>
        <p:txBody>
          <a:bodyPr anchor="b">
            <a:normAutofit/>
          </a:bodyPr>
          <a:lstStyle/>
          <a:p>
            <a:r>
              <a:rPr lang="hr-HR" sz="3200"/>
              <a:t>ENERGIJA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051C0B-D11F-9DE5-8C9C-E518434A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6698586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1900"/>
              <a:t>Energija- sposobnost tijela da obavi rad</a:t>
            </a:r>
          </a:p>
          <a:p>
            <a:pPr marL="0" indent="0">
              <a:buNone/>
            </a:pPr>
            <a:r>
              <a:rPr lang="hr-HR" sz="1900"/>
              <a:t>U prirodi- pojavljuje se u različitim oblicima</a:t>
            </a:r>
          </a:p>
          <a:p>
            <a:r>
              <a:rPr lang="hr-HR" sz="1900"/>
              <a:t>Mehanička, gravitacijska potencijalna, kemijska energija itd.</a:t>
            </a:r>
          </a:p>
          <a:p>
            <a:r>
              <a:rPr lang="hr-HR" sz="1900"/>
              <a:t>Pretvorba energije</a:t>
            </a:r>
          </a:p>
          <a:p>
            <a:pPr marL="0" indent="0">
              <a:buNone/>
            </a:pPr>
            <a:r>
              <a:rPr lang="hr-HR" sz="1900"/>
              <a:t>ENERGIJU JE NEMOGUĆE POTROŠITI NITI STVORITI</a:t>
            </a:r>
          </a:p>
          <a:p>
            <a:pPr marL="0" indent="0">
              <a:buNone/>
            </a:pPr>
            <a:r>
              <a:rPr lang="hr-HR" sz="1900"/>
              <a:t>Perpetuum </a:t>
            </a:r>
            <a:r>
              <a:rPr lang="hr-HR" sz="1900" err="1"/>
              <a:t>mobile</a:t>
            </a:r>
            <a:endParaRPr lang="hr-HR" sz="1900"/>
          </a:p>
          <a:p>
            <a:pPr marL="0" indent="0">
              <a:buNone/>
            </a:pPr>
            <a:r>
              <a:rPr lang="hr-HR" sz="1900"/>
              <a:t>Energetika- znanost o primjeni, pretvorbi i izvorima energije</a:t>
            </a:r>
          </a:p>
          <a:p>
            <a:r>
              <a:rPr lang="hr-HR" sz="1900"/>
              <a:t>Zakon očuvanja energije- zbroj svih oblika energije je konstantan</a:t>
            </a:r>
          </a:p>
        </p:txBody>
      </p:sp>
      <p:pic>
        <p:nvPicPr>
          <p:cNvPr id="4" name="Slika 3" descr="Rezultat slike za Energy Generator">
            <a:extLst>
              <a:ext uri="{FF2B5EF4-FFF2-40B4-BE49-F238E27FC236}">
                <a16:creationId xmlns:a16="http://schemas.microsoft.com/office/drawing/2014/main" id="{B8AD4297-0FEC-0F1D-8F11-91ED6879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57" y="882589"/>
            <a:ext cx="3352287" cy="2452893"/>
          </a:xfrm>
          <a:prstGeom prst="rect">
            <a:avLst/>
          </a:prstGeom>
        </p:spPr>
      </p:pic>
      <p:pic>
        <p:nvPicPr>
          <p:cNvPr id="5" name="Slika 4" descr="Perpetuum mobile | Eduportál Techmania">
            <a:extLst>
              <a:ext uri="{FF2B5EF4-FFF2-40B4-BE49-F238E27FC236}">
                <a16:creationId xmlns:a16="http://schemas.microsoft.com/office/drawing/2014/main" id="{122B668F-0AE3-CA5C-3144-9E4AAEB6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313" y="3522518"/>
            <a:ext cx="2457773" cy="2457773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430A7723-91ED-264B-172A-DC8EB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1C10FB-A508-9184-DF05-6C4BFC6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F16E929D-9D28-E44C-7D82-8A13EB5AE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ravokutnik 5">
            <a:extLst>
              <a:ext uri="{FF2B5EF4-FFF2-40B4-BE49-F238E27FC236}">
                <a16:creationId xmlns:a16="http://schemas.microsoft.com/office/drawing/2014/main" id="{A6223921-CBFA-F2EB-A3A0-F7EB0DEAE925}"/>
              </a:ext>
            </a:extLst>
          </p:cNvPr>
          <p:cNvSpPr/>
          <p:nvPr/>
        </p:nvSpPr>
        <p:spPr>
          <a:xfrm>
            <a:off x="12042098" y="-12491"/>
            <a:ext cx="149901" cy="6882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3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4536FF-434C-1505-759B-8D2CEA25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4399872" cy="1642533"/>
          </a:xfrm>
        </p:spPr>
        <p:txBody>
          <a:bodyPr anchor="b">
            <a:normAutofit/>
          </a:bodyPr>
          <a:lstStyle/>
          <a:p>
            <a:r>
              <a:rPr lang="hr-HR" sz="5400"/>
              <a:t>IZVOR ENERGIJE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BEA1DB-E875-B1F4-F68F-3450D92B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41264"/>
            <a:ext cx="4404039" cy="33863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1800"/>
              <a:t>Osnovni izvor energije- Sunce</a:t>
            </a:r>
            <a:endParaRPr lang="sr-Latn-RS" sz="1800"/>
          </a:p>
          <a:p>
            <a:r>
              <a:rPr lang="hr-HR" sz="1800"/>
              <a:t>Toplina i svjetlost</a:t>
            </a:r>
          </a:p>
          <a:p>
            <a:pPr marL="0" indent="0">
              <a:buNone/>
            </a:pPr>
            <a:r>
              <a:rPr lang="hr-HR" sz="1800"/>
              <a:t>Vrste izvora energije- obnovljivi i neobnovljivi</a:t>
            </a:r>
          </a:p>
          <a:p>
            <a:r>
              <a:rPr lang="hr-HR" sz="1800"/>
              <a:t>Neobnovljivi- fosilna goriva, nuklearna i atomska energija</a:t>
            </a:r>
          </a:p>
          <a:p>
            <a:r>
              <a:rPr lang="hr-HR" sz="1800"/>
              <a:t>Obnovljivi- neprestano se obnavljaju</a:t>
            </a:r>
          </a:p>
          <a:p>
            <a:pPr lvl="1"/>
            <a:r>
              <a:rPr lang="hr-HR" sz="1800"/>
              <a:t>Energija vode i vjetra, sunčeva i geotermalna energija, biodizel</a:t>
            </a:r>
          </a:p>
          <a:p>
            <a:pPr lvl="1"/>
            <a:r>
              <a:rPr lang="hr-HR" sz="1800"/>
              <a:t>Manji štetni utjecaj u odnosu sa neobnovljive izvore energije</a:t>
            </a:r>
          </a:p>
        </p:txBody>
      </p:sp>
      <p:pic>
        <p:nvPicPr>
          <p:cNvPr id="5" name="Slika 4" descr="Rezultat slike za solar panels">
            <a:extLst>
              <a:ext uri="{FF2B5EF4-FFF2-40B4-BE49-F238E27FC236}">
                <a16:creationId xmlns:a16="http://schemas.microsoft.com/office/drawing/2014/main" id="{0767DCA4-6E5D-2E28-0934-7289ACCD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8" r="7946" b="2"/>
          <a:stretch/>
        </p:blipFill>
        <p:spPr>
          <a:xfrm>
            <a:off x="5376648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7" name="Slika 6" descr="Rezultat slike za sun">
            <a:extLst>
              <a:ext uri="{FF2B5EF4-FFF2-40B4-BE49-F238E27FC236}">
                <a16:creationId xmlns:a16="http://schemas.microsoft.com/office/drawing/2014/main" id="{637B264F-BBE3-5AD6-7B82-1D8D8529F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8" r="5104"/>
          <a:stretch/>
        </p:blipFill>
        <p:spPr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6" name="Slika 5" descr="Rezultat slike za windmill">
            <a:extLst>
              <a:ext uri="{FF2B5EF4-FFF2-40B4-BE49-F238E27FC236}">
                <a16:creationId xmlns:a16="http://schemas.microsoft.com/office/drawing/2014/main" id="{7DAE15B6-6C63-2049-B667-05C7C610A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9" r="17153" b="2"/>
          <a:stretch/>
        </p:blipFill>
        <p:spPr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4" name="Slika 3" descr="Distribution of Fossil Fuels | National Geographic Society">
            <a:extLst>
              <a:ext uri="{FF2B5EF4-FFF2-40B4-BE49-F238E27FC236}">
                <a16:creationId xmlns:a16="http://schemas.microsoft.com/office/drawing/2014/main" id="{F5BF8EBF-C193-D39D-F811-27A4D0435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9098"/>
          <a:stretch/>
        </p:blipFill>
        <p:spPr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B5274CB6-4787-CF98-C152-CC7BD1DE0E15}"/>
              </a:ext>
            </a:extLst>
          </p:cNvPr>
          <p:cNvSpPr/>
          <p:nvPr/>
        </p:nvSpPr>
        <p:spPr>
          <a:xfrm>
            <a:off x="549639" y="2373442"/>
            <a:ext cx="4272196" cy="212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25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CB8407-C1D3-AF72-DB3D-DFBF6443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r-HR" sz="5400"/>
              <a:t>ZAKLJUČAK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A1CB0C-96CC-479E-FB6F-1E501372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200"/>
              <a:t>Energetski savjesno ponašanje i korištenje obnovljivih izvora energije- važni alati u borbi protiv klimatskih promjena</a:t>
            </a:r>
          </a:p>
        </p:txBody>
      </p:sp>
      <p:pic>
        <p:nvPicPr>
          <p:cNvPr id="4" name="Slika 3" descr="Rezultat slike za climate change">
            <a:extLst>
              <a:ext uri="{FF2B5EF4-FFF2-40B4-BE49-F238E27FC236}">
                <a16:creationId xmlns:a16="http://schemas.microsoft.com/office/drawing/2014/main" id="{E5C46FF7-447D-A575-D5BC-37CBC629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706095"/>
            <a:ext cx="4014216" cy="2676144"/>
          </a:xfrm>
          <a:prstGeom prst="rect">
            <a:avLst/>
          </a:prstGeom>
        </p:spPr>
      </p:pic>
      <p:pic>
        <p:nvPicPr>
          <p:cNvPr id="5" name="Slika 4" descr="Rezultat slike za renewable energy">
            <a:extLst>
              <a:ext uri="{FF2B5EF4-FFF2-40B4-BE49-F238E27FC236}">
                <a16:creationId xmlns:a16="http://schemas.microsoft.com/office/drawing/2014/main" id="{ADA58A66-2733-CCA1-F964-938A41E1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792" y="4079193"/>
            <a:ext cx="3748024" cy="217627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AF97B76-202A-1198-E90C-95DC3081D360}"/>
              </a:ext>
            </a:extLst>
          </p:cNvPr>
          <p:cNvSpPr/>
          <p:nvPr/>
        </p:nvSpPr>
        <p:spPr>
          <a:xfrm>
            <a:off x="734291" y="2341418"/>
            <a:ext cx="4544290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837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79823834D78E4DBEB574A8FB0DAA26" ma:contentTypeVersion="14" ma:contentTypeDescription="Stvaranje novog dokumenta." ma:contentTypeScope="" ma:versionID="9d2deb7cb0c6e52235bc73c2cf1f3df3">
  <xsd:schema xmlns:xsd="http://www.w3.org/2001/XMLSchema" xmlns:xs="http://www.w3.org/2001/XMLSchema" xmlns:p="http://schemas.microsoft.com/office/2006/metadata/properties" xmlns:ns2="11ec3426-3567-4ee2-86fb-4b470e3768ca" xmlns:ns3="0a7126af-cc05-472f-a5d3-140e37f5f80c" targetNamespace="http://schemas.microsoft.com/office/2006/metadata/properties" ma:root="true" ma:fieldsID="21f0f048e8a7145bda709b23527ac2c0" ns2:_="" ns3:_="">
    <xsd:import namespace="11ec3426-3567-4ee2-86fb-4b470e3768ca"/>
    <xsd:import namespace="0a7126af-cc05-472f-a5d3-140e37f5f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c3426-3567-4ee2-86fb-4b470e376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26af-cc05-472f-a5d3-140e37f5f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7c281e-ec34-46cc-be33-6a42bc96c0db}" ma:internalName="TaxCatchAll" ma:showField="CatchAllData" ma:web="0a7126af-cc05-472f-a5d3-140e37f5f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B989C2-8796-4017-A08F-DE1A67365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D266F-0A54-426A-94C3-9085B147DDFA}">
  <ds:schemaRefs>
    <ds:schemaRef ds:uri="0a7126af-cc05-472f-a5d3-140e37f5f80c"/>
    <ds:schemaRef ds:uri="11ec3426-3567-4ee2-86fb-4b470e3768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UČINKOVITO I NEUČINKOVITO KORIŠTENJE ENERGIJE</vt:lpstr>
      <vt:lpstr>UVOD</vt:lpstr>
      <vt:lpstr>ENERGIJA</vt:lpstr>
      <vt:lpstr>IZVOR ENERGIJE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 OČUVANJA ENERGIJE</dc:title>
  <dc:creator>Kristina Veselovac</dc:creator>
  <cp:revision>1</cp:revision>
  <dcterms:created xsi:type="dcterms:W3CDTF">2024-06-02T21:19:25Z</dcterms:created>
  <dcterms:modified xsi:type="dcterms:W3CDTF">2024-06-10T15:51:46Z</dcterms:modified>
</cp:coreProperties>
</file>